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20104100" cy="11309350"/>
  <p:embeddedFontLst>
    <p:embeddedFont>
      <p:font typeface="Outfit"/>
      <p:regular r:id="rId37"/>
      <p:bold r:id="rId38"/>
    </p:embeddedFont>
    <p:embeddedFont>
      <p:font typeface="Palatino Linotyp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18">
          <p15:clr>
            <a:srgbClr val="A4A3A4"/>
          </p15:clr>
        </p15:guide>
        <p15:guide id="2" orient="horz" pos="1620">
          <p15:clr>
            <a:srgbClr val="A4A3A4"/>
          </p15:clr>
        </p15:guide>
      </p15:sldGuideLst>
    </p:ext>
    <p:ext uri="GoogleSlidesCustomDataVersion2">
      <go:slidesCustomData xmlns:go="http://customooxmlschemas.google.com/" r:id="rId43" roundtripDataSignature="AMtx7mgDqvpKZoag+bg+wrO+lSUm4w0+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18"/>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tinoLinotype-bold.fntdata"/><Relationship Id="rId20" Type="http://schemas.openxmlformats.org/officeDocument/2006/relationships/slide" Target="slides/slide15.xml"/><Relationship Id="rId42" Type="http://schemas.openxmlformats.org/officeDocument/2006/relationships/font" Target="fonts/PalatinoLinotype-boldItalic.fntdata"/><Relationship Id="rId41" Type="http://schemas.openxmlformats.org/officeDocument/2006/relationships/font" Target="fonts/PalatinoLinotype-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utfi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alatinoLinotype-regular.fntdata"/><Relationship Id="rId16" Type="http://schemas.openxmlformats.org/officeDocument/2006/relationships/slide" Target="slides/slide11.xml"/><Relationship Id="rId38" Type="http://schemas.openxmlformats.org/officeDocument/2006/relationships/font" Target="fonts/Outfi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9c4082edf_0_3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9c4082edf_0_3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95cce3112_0_25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95cce3112_0_25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95cce3112_0_27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95cce3112_0_27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95cce3112_0_31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395cce3112_0_31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95cce3112_0_34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95cce3112_0_34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95cce3112_0_37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95cce3112_0_37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95cce3112_0_38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395cce3112_0_38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395cce3112_0_38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395cce3112_0_38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95cce3112_0_39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395cce3112_0_39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95cce3112_0_40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395cce3112_0_40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95cce3112_0_42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95cce3112_0_42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9c4082edf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9c4082edf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95cce3112_0_42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95cce3112_0_42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95cce3112_0_43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95cce3112_0_433: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95cce3112_0_43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395cce3112_0_43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95cce3112_0_44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95cce3112_0_443: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95cce3112_0_44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95cce3112_0_44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395cce3112_0_48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395cce3112_0_48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95cce3112_0_54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95cce3112_0_54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95cce3112_0_54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95cce3112_0_54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395cce3112_0_147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395cce3112_0_147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395cce3112_0_148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395cce3112_0_148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9c4082edf_0_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9c4082edf_0_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395cce3112_0_242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395cce3112_0_242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39c4082edf_0_1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39c4082edf_0_1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95cce3112_0_20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95cce3112_0_20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95cce3112_0_21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95cce3112_0_215: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95cce3112_0_22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95cce3112_0_22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95cce3112_0_23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95cce3112_0_23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1.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1">
  <p:cSld name="Cover Slide_green_opt1">
    <p:spTree>
      <p:nvGrpSpPr>
        <p:cNvPr id="7" name="Shape 7"/>
        <p:cNvGrpSpPr/>
        <p:nvPr/>
      </p:nvGrpSpPr>
      <p:grpSpPr>
        <a:xfrm>
          <a:off x="0" y="0"/>
          <a:ext cx="0" cy="0"/>
          <a:chOff x="0" y="0"/>
          <a:chExt cx="0" cy="0"/>
        </a:xfrm>
      </p:grpSpPr>
      <p:sp>
        <p:nvSpPr>
          <p:cNvPr id="8" name="Google Shape;8;p39"/>
          <p:cNvSpPr/>
          <p:nvPr/>
        </p:nvSpPr>
        <p:spPr>
          <a:xfrm>
            <a:off x="-6652" y="-7439"/>
            <a:ext cx="9150652" cy="5158307"/>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 name="Google Shape;9;p39"/>
          <p:cNvPicPr preferRelativeResize="0"/>
          <p:nvPr/>
        </p:nvPicPr>
        <p:blipFill rotWithShape="1">
          <a:blip r:embed="rId2">
            <a:alphaModFix/>
          </a:blip>
          <a:srcRect b="0" l="0" r="0" t="0"/>
          <a:stretch/>
        </p:blipFill>
        <p:spPr>
          <a:xfrm>
            <a:off x="216039" y="324909"/>
            <a:ext cx="4135673" cy="2721896"/>
          </a:xfrm>
          <a:prstGeom prst="rect">
            <a:avLst/>
          </a:prstGeom>
          <a:noFill/>
          <a:ln>
            <a:noFill/>
          </a:ln>
        </p:spPr>
      </p:pic>
      <p:pic>
        <p:nvPicPr>
          <p:cNvPr descr="Icon&#10;&#10;Description automatically generated" id="10" name="Google Shape;10;p39"/>
          <p:cNvPicPr preferRelativeResize="0"/>
          <p:nvPr/>
        </p:nvPicPr>
        <p:blipFill rotWithShape="1">
          <a:blip r:embed="rId3">
            <a:alphaModFix/>
          </a:blip>
          <a:srcRect b="0" l="0" r="0" t="0"/>
          <a:stretch/>
        </p:blipFill>
        <p:spPr>
          <a:xfrm>
            <a:off x="5259784" y="7729"/>
            <a:ext cx="3884216" cy="5143139"/>
          </a:xfrm>
          <a:prstGeom prst="rect">
            <a:avLst/>
          </a:prstGeom>
          <a:noFill/>
          <a:ln>
            <a:noFill/>
          </a:ln>
        </p:spPr>
      </p:pic>
      <p:sp>
        <p:nvSpPr>
          <p:cNvPr id="11" name="Google Shape;11;p39"/>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5_1">
  <p:cSld name="Cover Slide_white_opt5_1">
    <p:spTree>
      <p:nvGrpSpPr>
        <p:cNvPr id="59" name="Shape 59"/>
        <p:cNvGrpSpPr/>
        <p:nvPr/>
      </p:nvGrpSpPr>
      <p:grpSpPr>
        <a:xfrm>
          <a:off x="0" y="0"/>
          <a:ext cx="0" cy="0"/>
          <a:chOff x="0" y="0"/>
          <a:chExt cx="0" cy="0"/>
        </a:xfrm>
      </p:grpSpPr>
      <p:pic>
        <p:nvPicPr>
          <p:cNvPr descr="People walking in front of a building&#10;&#10;Description automatically generated with low confidence" id="60" name="Google Shape;60;p48"/>
          <p:cNvPicPr preferRelativeResize="0"/>
          <p:nvPr/>
        </p:nvPicPr>
        <p:blipFill rotWithShape="1">
          <a:blip r:embed="rId2">
            <a:alphaModFix/>
          </a:blip>
          <a:srcRect b="0" l="0" r="0" t="0"/>
          <a:stretch/>
        </p:blipFill>
        <p:spPr>
          <a:xfrm>
            <a:off x="5559552" y="0"/>
            <a:ext cx="3584448" cy="5143500"/>
          </a:xfrm>
          <a:prstGeom prst="rect">
            <a:avLst/>
          </a:prstGeom>
          <a:noFill/>
          <a:ln>
            <a:noFill/>
          </a:ln>
        </p:spPr>
      </p:pic>
      <p:pic>
        <p:nvPicPr>
          <p:cNvPr descr="Logo&#10;&#10;Description automatically generated with medium confidence" id="61" name="Google Shape;61;p4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62" name="Google Shape;62;p48"/>
          <p:cNvSpPr/>
          <p:nvPr/>
        </p:nvSpPr>
        <p:spPr>
          <a:xfrm>
            <a:off x="5399047"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48"/>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65" name="Google Shape;65;p48"/>
          <p:cNvSpPr/>
          <p:nvPr>
            <p:ph idx="2" type="pic"/>
          </p:nvPr>
        </p:nvSpPr>
        <p:spPr>
          <a:xfrm>
            <a:off x="5554547" y="0"/>
            <a:ext cx="3589452"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5">
  <p:cSld name="Cover Slide_green_opt5">
    <p:spTree>
      <p:nvGrpSpPr>
        <p:cNvPr id="66" name="Shape 66"/>
        <p:cNvGrpSpPr/>
        <p:nvPr/>
      </p:nvGrpSpPr>
      <p:grpSpPr>
        <a:xfrm>
          <a:off x="0" y="0"/>
          <a:ext cx="0" cy="0"/>
          <a:chOff x="0" y="0"/>
          <a:chExt cx="0" cy="0"/>
        </a:xfrm>
      </p:grpSpPr>
      <p:sp>
        <p:nvSpPr>
          <p:cNvPr id="67" name="Google Shape;67;p49"/>
          <p:cNvSpPr/>
          <p:nvPr/>
        </p:nvSpPr>
        <p:spPr>
          <a:xfrm>
            <a:off x="1" y="0"/>
            <a:ext cx="5401549"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49"/>
          <p:cNvSpPr/>
          <p:nvPr>
            <p:ph idx="2" type="pic"/>
          </p:nvPr>
        </p:nvSpPr>
        <p:spPr>
          <a:xfrm>
            <a:off x="5554548" y="0"/>
            <a:ext cx="3589452" cy="5143500"/>
          </a:xfrm>
          <a:prstGeom prst="rect">
            <a:avLst/>
          </a:prstGeom>
          <a:noFill/>
          <a:ln>
            <a:noFill/>
          </a:ln>
        </p:spPr>
      </p:sp>
      <p:sp>
        <p:nvSpPr>
          <p:cNvPr id="69" name="Google Shape;69;p49"/>
          <p:cNvSpPr/>
          <p:nvPr/>
        </p:nvSpPr>
        <p:spPr>
          <a:xfrm>
            <a:off x="5401549"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70" name="Google Shape;70;p4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1" name="Google Shape;71;p49"/>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9"/>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6_3">
  <p:cSld name="Cover Slide_white_opt6_3">
    <p:spTree>
      <p:nvGrpSpPr>
        <p:cNvPr id="73" name="Shape 73"/>
        <p:cNvGrpSpPr/>
        <p:nvPr/>
      </p:nvGrpSpPr>
      <p:grpSpPr>
        <a:xfrm>
          <a:off x="0" y="0"/>
          <a:ext cx="0" cy="0"/>
          <a:chOff x="0" y="0"/>
          <a:chExt cx="0" cy="0"/>
        </a:xfrm>
      </p:grpSpPr>
      <p:sp>
        <p:nvSpPr>
          <p:cNvPr id="74" name="Google Shape;74;p50"/>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 name="Google Shape;75;p50"/>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77" name="Google Shape;77;p5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78" name="Google Shape;78;p50"/>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6">
  <p:cSld name="Cover Slide_green_opt6">
    <p:spTree>
      <p:nvGrpSpPr>
        <p:cNvPr id="79" name="Shape 79"/>
        <p:cNvGrpSpPr/>
        <p:nvPr/>
      </p:nvGrpSpPr>
      <p:grpSpPr>
        <a:xfrm>
          <a:off x="0" y="0"/>
          <a:ext cx="0" cy="0"/>
          <a:chOff x="0" y="0"/>
          <a:chExt cx="0" cy="0"/>
        </a:xfrm>
      </p:grpSpPr>
      <p:sp>
        <p:nvSpPr>
          <p:cNvPr id="80" name="Google Shape;80;p51"/>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81" name="Google Shape;81;p51"/>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82" name="Google Shape;82;p51"/>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1"/>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51"/>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85" name="Google Shape;85;p51"/>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1_2">
  <p:cSld name="Divider Slide_white_opt1_2">
    <p:spTree>
      <p:nvGrpSpPr>
        <p:cNvPr id="86" name="Shape 86"/>
        <p:cNvGrpSpPr/>
        <p:nvPr/>
      </p:nvGrpSpPr>
      <p:grpSpPr>
        <a:xfrm>
          <a:off x="0" y="0"/>
          <a:ext cx="0" cy="0"/>
          <a:chOff x="0" y="0"/>
          <a:chExt cx="0" cy="0"/>
        </a:xfrm>
      </p:grpSpPr>
      <p:sp>
        <p:nvSpPr>
          <p:cNvPr id="87" name="Google Shape;87;p52"/>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52"/>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600"/>
              <a:buFont typeface="Outfit"/>
              <a:buNone/>
              <a:defRPr b="1" i="0" sz="3600">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5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Logo&#10;&#10;Description automatically generated with medium confidence" id="90" name="Google Shape;90;p5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1" name="Google Shape;91;p52"/>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1_3">
  <p:cSld name="Divider Slide_green_opt1_3">
    <p:spTree>
      <p:nvGrpSpPr>
        <p:cNvPr id="92" name="Shape 92"/>
        <p:cNvGrpSpPr/>
        <p:nvPr/>
      </p:nvGrpSpPr>
      <p:grpSpPr>
        <a:xfrm>
          <a:off x="0" y="0"/>
          <a:ext cx="0" cy="0"/>
          <a:chOff x="0" y="0"/>
          <a:chExt cx="0" cy="0"/>
        </a:xfrm>
      </p:grpSpPr>
      <p:sp>
        <p:nvSpPr>
          <p:cNvPr id="93" name="Google Shape;93;p53"/>
          <p:cNvSpPr/>
          <p:nvPr/>
        </p:nvSpPr>
        <p:spPr>
          <a:xfrm>
            <a:off x="0" y="0"/>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94" name="Google Shape;94;p5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95" name="Google Shape;95;p53"/>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5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97" name="Google Shape;97;p53"/>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3"/>
          <p:cNvSpPr/>
          <p:nvPr>
            <p:ph idx="2" type="pic"/>
          </p:nvPr>
        </p:nvSpPr>
        <p:spPr>
          <a:xfrm>
            <a:off x="6941111" y="-5016"/>
            <a:ext cx="2202889"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2">
  <p:cSld name="Divider Slide_white_opt2">
    <p:spTree>
      <p:nvGrpSpPr>
        <p:cNvPr id="99" name="Shape 99"/>
        <p:cNvGrpSpPr/>
        <p:nvPr/>
      </p:nvGrpSpPr>
      <p:grpSpPr>
        <a:xfrm>
          <a:off x="0" y="0"/>
          <a:ext cx="0" cy="0"/>
          <a:chOff x="0" y="0"/>
          <a:chExt cx="0" cy="0"/>
        </a:xfrm>
      </p:grpSpPr>
      <p:sp>
        <p:nvSpPr>
          <p:cNvPr id="100" name="Google Shape;100;p54"/>
          <p:cNvSpPr txBox="1"/>
          <p:nvPr/>
        </p:nvSpPr>
        <p:spPr>
          <a:xfrm>
            <a:off x="7953599" y="4443894"/>
            <a:ext cx="763925" cy="480003"/>
          </a:xfrm>
          <a:prstGeom prst="rect">
            <a:avLst/>
          </a:prstGeom>
          <a:noFill/>
          <a:ln>
            <a:noFill/>
          </a:ln>
        </p:spPr>
        <p:txBody>
          <a:bodyPr anchorCtr="0" anchor="t" bIns="0" lIns="0" spcFirstLastPara="1" rIns="0" wrap="square" tIns="0">
            <a:spAutoFit/>
          </a:bodyPr>
          <a:lstStyle/>
          <a:p>
            <a:pPr indent="0" lvl="0" marL="5776" marR="0" rtl="0" algn="l">
              <a:lnSpc>
                <a:spcPct val="87052"/>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University</a:t>
            </a:r>
            <a:endParaRPr b="0" i="0" sz="1228" u="none" cap="none" strike="noStrike">
              <a:solidFill>
                <a:srgbClr val="000000"/>
              </a:solidFill>
              <a:latin typeface="Outfit"/>
              <a:ea typeface="Outfit"/>
              <a:cs typeface="Outfit"/>
              <a:sym typeface="Outfit"/>
            </a:endParaRPr>
          </a:p>
          <a:p>
            <a:pPr indent="0" lvl="0" marL="5776" marR="0" rtl="0" algn="l">
              <a:lnSpc>
                <a:spcPct val="106514"/>
              </a:lnSpc>
              <a:spcBef>
                <a:spcPts val="0"/>
              </a:spcBef>
              <a:spcAft>
                <a:spcPts val="0"/>
              </a:spcAft>
              <a:buClr>
                <a:srgbClr val="000000"/>
              </a:buClr>
              <a:buSzPts val="1228"/>
              <a:buFont typeface="Arial"/>
              <a:buNone/>
            </a:pPr>
            <a:r>
              <a:rPr b="0" i="0" lang="en-GB" sz="1228" u="none" cap="none" strike="noStrike">
                <a:solidFill>
                  <a:srgbClr val="FFFFFF"/>
                </a:solidFill>
                <a:latin typeface="Outfit"/>
                <a:ea typeface="Outfit"/>
                <a:cs typeface="Outfit"/>
                <a:sym typeface="Outfit"/>
              </a:rPr>
              <a:t>ofGalway.ie</a:t>
            </a:r>
            <a:endParaRPr b="0" i="0" sz="1228" u="none" cap="none" strike="noStrike">
              <a:solidFill>
                <a:srgbClr val="000000"/>
              </a:solidFill>
              <a:latin typeface="Outfit"/>
              <a:ea typeface="Outfit"/>
              <a:cs typeface="Outfit"/>
              <a:sym typeface="Outfit"/>
            </a:endParaRPr>
          </a:p>
        </p:txBody>
      </p:sp>
      <p:sp>
        <p:nvSpPr>
          <p:cNvPr id="101" name="Google Shape;101;p54"/>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2" name="Google Shape;102;p54"/>
          <p:cNvPicPr preferRelativeResize="0"/>
          <p:nvPr/>
        </p:nvPicPr>
        <p:blipFill rotWithShape="1">
          <a:blip r:embed="rId2">
            <a:alphaModFix/>
          </a:blip>
          <a:srcRect b="0" l="0" r="0" t="0"/>
          <a:stretch/>
        </p:blipFill>
        <p:spPr>
          <a:xfrm>
            <a:off x="4178981" y="181"/>
            <a:ext cx="4965019" cy="5143139"/>
          </a:xfrm>
          <a:prstGeom prst="rect">
            <a:avLst/>
          </a:prstGeom>
          <a:noFill/>
          <a:ln>
            <a:noFill/>
          </a:ln>
        </p:spPr>
      </p:pic>
      <p:pic>
        <p:nvPicPr>
          <p:cNvPr descr="Logo&#10;&#10;Description automatically generated with medium confidence" id="103" name="Google Shape;103;p5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04" name="Google Shape;104;p5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2">
  <p:cSld name="Divider Slide_green_opt2">
    <p:spTree>
      <p:nvGrpSpPr>
        <p:cNvPr id="105" name="Shape 105"/>
        <p:cNvGrpSpPr/>
        <p:nvPr/>
      </p:nvGrpSpPr>
      <p:grpSpPr>
        <a:xfrm>
          <a:off x="0" y="0"/>
          <a:ext cx="0" cy="0"/>
          <a:chOff x="0" y="0"/>
          <a:chExt cx="0" cy="0"/>
        </a:xfrm>
      </p:grpSpPr>
      <p:sp>
        <p:nvSpPr>
          <p:cNvPr id="106" name="Google Shape;106;p55"/>
          <p:cNvSpPr/>
          <p:nvPr/>
        </p:nvSpPr>
        <p:spPr>
          <a:xfrm>
            <a:off x="0" y="0"/>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107" name="Google Shape;107;p55"/>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08" name="Google Shape;108;p55"/>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Icon&#10;&#10;Description automatically generated" id="109" name="Google Shape;109;p55"/>
          <p:cNvPicPr preferRelativeResize="0"/>
          <p:nvPr/>
        </p:nvPicPr>
        <p:blipFill rotWithShape="1">
          <a:blip r:embed="rId3">
            <a:alphaModFix/>
          </a:blip>
          <a:srcRect b="0" l="0" r="0" t="0"/>
          <a:stretch/>
        </p:blipFill>
        <p:spPr>
          <a:xfrm>
            <a:off x="4122630" y="7729"/>
            <a:ext cx="5021370" cy="5143139"/>
          </a:xfrm>
          <a:prstGeom prst="rect">
            <a:avLst/>
          </a:prstGeom>
          <a:noFill/>
          <a:ln>
            <a:noFill/>
          </a:ln>
        </p:spPr>
      </p:pic>
      <p:sp>
        <p:nvSpPr>
          <p:cNvPr id="110" name="Google Shape;110;p5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white_opt3_2">
  <p:cSld name="Divider Slide_white_opt3_2">
    <p:spTree>
      <p:nvGrpSpPr>
        <p:cNvPr id="111" name="Shape 111"/>
        <p:cNvGrpSpPr/>
        <p:nvPr/>
      </p:nvGrpSpPr>
      <p:grpSpPr>
        <a:xfrm>
          <a:off x="0" y="0"/>
          <a:ext cx="0" cy="0"/>
          <a:chOff x="0" y="0"/>
          <a:chExt cx="0" cy="0"/>
        </a:xfrm>
      </p:grpSpPr>
      <p:pic>
        <p:nvPicPr>
          <p:cNvPr descr="Icon&#10;&#10;Description automatically generated" id="112" name="Google Shape;112;p56"/>
          <p:cNvPicPr preferRelativeResize="0"/>
          <p:nvPr/>
        </p:nvPicPr>
        <p:blipFill rotWithShape="1">
          <a:blip r:embed="rId2">
            <a:alphaModFix/>
          </a:blip>
          <a:srcRect b="0" l="0" r="0" t="0"/>
          <a:stretch/>
        </p:blipFill>
        <p:spPr>
          <a:xfrm>
            <a:off x="0" y="361"/>
            <a:ext cx="9144000" cy="5143139"/>
          </a:xfrm>
          <a:prstGeom prst="rect">
            <a:avLst/>
          </a:prstGeom>
          <a:noFill/>
          <a:ln>
            <a:noFill/>
          </a:ln>
        </p:spPr>
      </p:pic>
      <p:sp>
        <p:nvSpPr>
          <p:cNvPr id="113" name="Google Shape;113;p56"/>
          <p:cNvSpPr/>
          <p:nvPr>
            <p:ph idx="2" type="pic"/>
          </p:nvPr>
        </p:nvSpPr>
        <p:spPr>
          <a:xfrm>
            <a:off x="6358413" y="0"/>
            <a:ext cx="2284287" cy="1929656"/>
          </a:xfrm>
          <a:prstGeom prst="rect">
            <a:avLst/>
          </a:prstGeom>
          <a:noFill/>
          <a:ln>
            <a:noFill/>
          </a:ln>
        </p:spPr>
      </p:sp>
      <p:sp>
        <p:nvSpPr>
          <p:cNvPr id="114" name="Google Shape;114;p56"/>
          <p:cNvSpPr/>
          <p:nvPr/>
        </p:nvSpPr>
        <p:spPr>
          <a:xfrm>
            <a:off x="7979920"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
        <p:nvSpPr>
          <p:cNvPr id="115" name="Google Shape;115;p56"/>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4002"/>
              <a:buFont typeface="Outfit"/>
              <a:buNone/>
              <a:defRPr b="1" i="0" sz="4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16" name="Google Shape;116;p56"/>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17" name="Google Shape;117;p5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_1">
  <p:cSld name="Divider Slide_green_opt3_1">
    <p:spTree>
      <p:nvGrpSpPr>
        <p:cNvPr id="118" name="Shape 118"/>
        <p:cNvGrpSpPr/>
        <p:nvPr/>
      </p:nvGrpSpPr>
      <p:grpSpPr>
        <a:xfrm>
          <a:off x="0" y="0"/>
          <a:ext cx="0" cy="0"/>
          <a:chOff x="0" y="0"/>
          <a:chExt cx="0" cy="0"/>
        </a:xfrm>
      </p:grpSpPr>
      <p:pic>
        <p:nvPicPr>
          <p:cNvPr descr="Icon&#10;&#10;Description automatically generated" id="119" name="Google Shape;119;p57"/>
          <p:cNvPicPr preferRelativeResize="0"/>
          <p:nvPr/>
        </p:nvPicPr>
        <p:blipFill rotWithShape="1">
          <a:blip r:embed="rId2">
            <a:alphaModFix/>
          </a:blip>
          <a:srcRect b="0" l="0" r="0" t="0"/>
          <a:stretch/>
        </p:blipFill>
        <p:spPr>
          <a:xfrm>
            <a:off x="0" y="361"/>
            <a:ext cx="9144000" cy="5143139"/>
          </a:xfrm>
          <a:prstGeom prst="rect">
            <a:avLst/>
          </a:prstGeom>
          <a:noFill/>
          <a:ln>
            <a:noFill/>
          </a:ln>
        </p:spPr>
      </p:pic>
      <p:pic>
        <p:nvPicPr>
          <p:cNvPr descr="Logo&#10;&#10;Description automatically generated" id="120" name="Google Shape;120;p5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21" name="Google Shape;121;p57"/>
          <p:cNvSpPr txBox="1"/>
          <p:nvPr>
            <p:ph type="title"/>
          </p:nvPr>
        </p:nvSpPr>
        <p:spPr>
          <a:xfrm>
            <a:off x="389157" y="1527521"/>
            <a:ext cx="334431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002"/>
              <a:buFont typeface="Outfit"/>
              <a:buNone/>
              <a:defRPr b="1" i="0" sz="4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123" name="Google Shape;123;p57"/>
          <p:cNvSpPr/>
          <p:nvPr>
            <p:ph idx="2" type="pic"/>
          </p:nvPr>
        </p:nvSpPr>
        <p:spPr>
          <a:xfrm>
            <a:off x="6355593" y="0"/>
            <a:ext cx="2284287" cy="1929656"/>
          </a:xfrm>
          <a:prstGeom prst="rect">
            <a:avLst/>
          </a:prstGeom>
          <a:noFill/>
          <a:ln>
            <a:noFill/>
          </a:ln>
        </p:spPr>
      </p:sp>
      <p:sp>
        <p:nvSpPr>
          <p:cNvPr id="124" name="Google Shape;124;p57"/>
          <p:cNvSpPr/>
          <p:nvPr/>
        </p:nvSpPr>
        <p:spPr>
          <a:xfrm>
            <a:off x="7972223" y="0"/>
            <a:ext cx="196510" cy="1687159"/>
          </a:xfrm>
          <a:custGeom>
            <a:rect b="b" l="l" r="r" t="t"/>
            <a:pathLst>
              <a:path extrusionOk="0" h="3709667" w="432048">
                <a:moveTo>
                  <a:pt x="0" y="0"/>
                </a:moveTo>
                <a:lnTo>
                  <a:pt x="432048" y="0"/>
                </a:lnTo>
                <a:cubicBezTo>
                  <a:pt x="429634" y="1163433"/>
                  <a:pt x="427221" y="2326865"/>
                  <a:pt x="424807" y="3490298"/>
                </a:cubicBezTo>
                <a:lnTo>
                  <a:pt x="0" y="3709667"/>
                </a:lnTo>
                <a:lnTo>
                  <a:pt x="0" y="0"/>
                </a:lnTo>
                <a:close/>
              </a:path>
            </a:pathLst>
          </a:custGeom>
          <a:solidFill>
            <a:srgbClr val="01DC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utfit"/>
              <a:ea typeface="Outfit"/>
              <a:cs typeface="Outfit"/>
              <a:sym typeface="Outfi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and Tables">
  <p:cSld name="Charts and Tables">
    <p:spTree>
      <p:nvGrpSpPr>
        <p:cNvPr id="12" name="Shape 12"/>
        <p:cNvGrpSpPr/>
        <p:nvPr/>
      </p:nvGrpSpPr>
      <p:grpSpPr>
        <a:xfrm>
          <a:off x="0" y="0"/>
          <a:ext cx="0" cy="0"/>
          <a:chOff x="0" y="0"/>
          <a:chExt cx="0" cy="0"/>
        </a:xfrm>
      </p:grpSpPr>
      <p:sp>
        <p:nvSpPr>
          <p:cNvPr id="13" name="Google Shape;13;p40"/>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4" name="Google Shape;14;p4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 name="Google Shape;15;p4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6" name="Google Shape;16;p40"/>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green_opt3">
  <p:cSld name="Divider Slide_green_opt3">
    <p:spTree>
      <p:nvGrpSpPr>
        <p:cNvPr id="125" name="Shape 125"/>
        <p:cNvGrpSpPr/>
        <p:nvPr/>
      </p:nvGrpSpPr>
      <p:grpSpPr>
        <a:xfrm>
          <a:off x="0" y="0"/>
          <a:ext cx="0" cy="0"/>
          <a:chOff x="0" y="0"/>
          <a:chExt cx="0" cy="0"/>
        </a:xfrm>
      </p:grpSpPr>
      <p:sp>
        <p:nvSpPr>
          <p:cNvPr id="126" name="Google Shape;126;p58"/>
          <p:cNvSpPr/>
          <p:nvPr/>
        </p:nvSpPr>
        <p:spPr>
          <a:xfrm>
            <a:off x="0" y="289"/>
            <a:ext cx="6788112"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Shape&#10;&#10;Description automatically generated" id="127" name="Google Shape;127;p58"/>
          <p:cNvPicPr preferRelativeResize="0"/>
          <p:nvPr/>
        </p:nvPicPr>
        <p:blipFill rotWithShape="1">
          <a:blip r:embed="rId2">
            <a:alphaModFix/>
          </a:blip>
          <a:srcRect b="0" l="0" r="0" t="0"/>
          <a:stretch/>
        </p:blipFill>
        <p:spPr>
          <a:xfrm>
            <a:off x="312442" y="1285928"/>
            <a:ext cx="3014998" cy="3715406"/>
          </a:xfrm>
          <a:prstGeom prst="rect">
            <a:avLst/>
          </a:prstGeom>
          <a:noFill/>
          <a:ln>
            <a:noFill/>
          </a:ln>
        </p:spPr>
      </p:pic>
      <p:sp>
        <p:nvSpPr>
          <p:cNvPr id="128" name="Google Shape;128;p58"/>
          <p:cNvSpPr txBox="1"/>
          <p:nvPr>
            <p:ph type="title"/>
          </p:nvPr>
        </p:nvSpPr>
        <p:spPr>
          <a:xfrm>
            <a:off x="1296841" y="1253515"/>
            <a:ext cx="3477146" cy="2122527"/>
          </a:xfrm>
          <a:prstGeom prst="rect">
            <a:avLst/>
          </a:prstGeom>
          <a:noFill/>
          <a:ln>
            <a:noFill/>
          </a:ln>
        </p:spPr>
        <p:txBody>
          <a:bodyPr anchorCtr="0" anchor="t" bIns="45700" lIns="91425" spcFirstLastPara="1" rIns="91425" wrap="square" tIns="45700">
            <a:noAutofit/>
          </a:bodyPr>
          <a:lstStyle>
            <a:lvl1pPr lvl="0" algn="l">
              <a:lnSpc>
                <a:spcPct val="100000"/>
              </a:lnSpc>
              <a:spcBef>
                <a:spcPts val="546"/>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546"/>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29" name="Google Shape;129;p58"/>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130" name="Google Shape;130;p58"/>
          <p:cNvSpPr/>
          <p:nvPr/>
        </p:nvSpPr>
        <p:spPr>
          <a:xfrm>
            <a:off x="6788112" y="0"/>
            <a:ext cx="152998"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1" name="Shape 131"/>
        <p:cNvGrpSpPr/>
        <p:nvPr/>
      </p:nvGrpSpPr>
      <p:grpSpPr>
        <a:xfrm>
          <a:off x="0" y="0"/>
          <a:ext cx="0" cy="0"/>
          <a:chOff x="0" y="0"/>
          <a:chExt cx="0" cy="0"/>
        </a:xfrm>
      </p:grpSpPr>
      <p:sp>
        <p:nvSpPr>
          <p:cNvPr id="132" name="Google Shape;132;p59"/>
          <p:cNvSpPr/>
          <p:nvPr/>
        </p:nvSpPr>
        <p:spPr>
          <a:xfrm>
            <a:off x="0"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3" name="Google Shape;133;p59"/>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4" name="Google Shape;134;p59"/>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5" name="Shape 135"/>
        <p:cNvGrpSpPr/>
        <p:nvPr/>
      </p:nvGrpSpPr>
      <p:grpSpPr>
        <a:xfrm>
          <a:off x="0" y="0"/>
          <a:ext cx="0" cy="0"/>
          <a:chOff x="0" y="0"/>
          <a:chExt cx="0" cy="0"/>
        </a:xfrm>
      </p:grpSpPr>
      <p:sp>
        <p:nvSpPr>
          <p:cNvPr id="136" name="Google Shape;136;p60"/>
          <p:cNvSpPr/>
          <p:nvPr/>
        </p:nvSpPr>
        <p:spPr>
          <a:xfrm>
            <a:off x="0" y="289"/>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1DCA5"/>
              </a:solidFill>
              <a:latin typeface="Arial"/>
              <a:ea typeface="Arial"/>
              <a:cs typeface="Arial"/>
              <a:sym typeface="Arial"/>
            </a:endParaRPr>
          </a:p>
        </p:txBody>
      </p:sp>
      <p:sp>
        <p:nvSpPr>
          <p:cNvPr id="137" name="Google Shape;137;p60"/>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38" name="Google Shape;138;p60"/>
          <p:cNvPicPr preferRelativeResize="0"/>
          <p:nvPr/>
        </p:nvPicPr>
        <p:blipFill rotWithShape="1">
          <a:blip r:embed="rId2">
            <a:alphaModFix/>
          </a:blip>
          <a:srcRect b="0" l="0" r="0" t="0"/>
          <a:stretch/>
        </p:blipFill>
        <p:spPr>
          <a:xfrm>
            <a:off x="6799108" y="101243"/>
            <a:ext cx="1642925" cy="1081292"/>
          </a:xfrm>
          <a:prstGeom prst="rect">
            <a:avLst/>
          </a:prstGeom>
          <a:noFill/>
          <a:ln>
            <a:noFill/>
          </a:ln>
        </p:spPr>
      </p:pic>
      <p:sp>
        <p:nvSpPr>
          <p:cNvPr id="139" name="Google Shape;139;p60"/>
          <p:cNvSpPr/>
          <p:nvPr>
            <p:ph idx="2" type="pic"/>
          </p:nvPr>
        </p:nvSpPr>
        <p:spPr>
          <a:xfrm>
            <a:off x="5554548" y="1425525"/>
            <a:ext cx="3589452" cy="3719281"/>
          </a:xfrm>
          <a:prstGeom prst="rect">
            <a:avLst/>
          </a:prstGeom>
          <a:noFill/>
          <a:ln>
            <a:noFill/>
          </a:ln>
        </p:spPr>
      </p:sp>
      <p:sp>
        <p:nvSpPr>
          <p:cNvPr id="140" name="Google Shape;140;p60"/>
          <p:cNvSpPr/>
          <p:nvPr/>
        </p:nvSpPr>
        <p:spPr>
          <a:xfrm>
            <a:off x="5430645" y="1425525"/>
            <a:ext cx="123903" cy="3717686"/>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1">
  <p:cSld name="Text Only Slide_opt1">
    <p:spTree>
      <p:nvGrpSpPr>
        <p:cNvPr id="141" name="Shape 141"/>
        <p:cNvGrpSpPr/>
        <p:nvPr/>
      </p:nvGrpSpPr>
      <p:grpSpPr>
        <a:xfrm>
          <a:off x="0" y="0"/>
          <a:ext cx="0" cy="0"/>
          <a:chOff x="0" y="0"/>
          <a:chExt cx="0" cy="0"/>
        </a:xfrm>
      </p:grpSpPr>
      <p:sp>
        <p:nvSpPr>
          <p:cNvPr id="142" name="Google Shape;142;p61"/>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61"/>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44" name="Google Shape;144;p61"/>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
        <p:nvSpPr>
          <p:cNvPr id="145" name="Google Shape;145;p61"/>
          <p:cNvSpPr txBox="1"/>
          <p:nvPr>
            <p:ph idx="1" type="body"/>
          </p:nvPr>
        </p:nvSpPr>
        <p:spPr>
          <a:xfrm>
            <a:off x="424547" y="1187521"/>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2">
  <p:cSld name="Text Only Slide_opt2">
    <p:spTree>
      <p:nvGrpSpPr>
        <p:cNvPr id="146" name="Shape 146"/>
        <p:cNvGrpSpPr/>
        <p:nvPr/>
      </p:nvGrpSpPr>
      <p:grpSpPr>
        <a:xfrm>
          <a:off x="0" y="0"/>
          <a:ext cx="0" cy="0"/>
          <a:chOff x="0" y="0"/>
          <a:chExt cx="0" cy="0"/>
        </a:xfrm>
      </p:grpSpPr>
      <p:sp>
        <p:nvSpPr>
          <p:cNvPr id="147" name="Google Shape;147;p62"/>
          <p:cNvSpPr/>
          <p:nvPr/>
        </p:nvSpPr>
        <p:spPr>
          <a:xfrm>
            <a:off x="902017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62"/>
          <p:cNvSpPr txBox="1"/>
          <p:nvPr>
            <p:ph idx="1" type="body"/>
          </p:nvPr>
        </p:nvSpPr>
        <p:spPr>
          <a:xfrm>
            <a:off x="424547" y="2141468"/>
            <a:ext cx="8235197" cy="2546046"/>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49" name="Google Shape;149;p62"/>
          <p:cNvSpPr txBox="1"/>
          <p:nvPr>
            <p:ph type="title"/>
          </p:nvPr>
        </p:nvSpPr>
        <p:spPr>
          <a:xfrm>
            <a:off x="390120" y="1299192"/>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0" name="Google Shape;150;p6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Slide_opt3">
  <p:cSld name="Text Only Slide_opt3">
    <p:spTree>
      <p:nvGrpSpPr>
        <p:cNvPr id="151" name="Shape 151"/>
        <p:cNvGrpSpPr/>
        <p:nvPr/>
      </p:nvGrpSpPr>
      <p:grpSpPr>
        <a:xfrm>
          <a:off x="0" y="0"/>
          <a:ext cx="0" cy="0"/>
          <a:chOff x="0" y="0"/>
          <a:chExt cx="0" cy="0"/>
        </a:xfrm>
      </p:grpSpPr>
      <p:sp>
        <p:nvSpPr>
          <p:cNvPr id="152" name="Google Shape;152;p63"/>
          <p:cNvSpPr/>
          <p:nvPr/>
        </p:nvSpPr>
        <p:spPr>
          <a:xfrm>
            <a:off x="0" y="5019323"/>
            <a:ext cx="9144000" cy="123895"/>
          </a:xfrm>
          <a:custGeom>
            <a:rect b="b" l="l" r="r" t="t"/>
            <a:pathLst>
              <a:path extrusionOk="0" h="272415" w="20104100">
                <a:moveTo>
                  <a:pt x="20104099" y="0"/>
                </a:moveTo>
                <a:lnTo>
                  <a:pt x="0" y="0"/>
                </a:lnTo>
                <a:lnTo>
                  <a:pt x="0" y="272243"/>
                </a:lnTo>
                <a:lnTo>
                  <a:pt x="20104099" y="272243"/>
                </a:lnTo>
                <a:lnTo>
                  <a:pt x="20104099"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63"/>
          <p:cNvSpPr txBox="1"/>
          <p:nvPr>
            <p:ph idx="1" type="body"/>
          </p:nvPr>
        </p:nvSpPr>
        <p:spPr>
          <a:xfrm>
            <a:off x="426476" y="1274651"/>
            <a:ext cx="8235197" cy="2683331"/>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20992" lvl="1" marL="9144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2pPr>
            <a:lvl3pPr indent="-320992" lvl="2" marL="13716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3pPr>
            <a:lvl4pPr indent="-320992" lvl="3" marL="18288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4pPr>
            <a:lvl5pPr indent="-320992" lvl="4" marL="2286000" marR="0" rtl="0" algn="l">
              <a:lnSpc>
                <a:spcPct val="90000"/>
              </a:lnSpc>
              <a:spcBef>
                <a:spcPts val="227"/>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4" name="Google Shape;154;p63"/>
          <p:cNvSpPr txBox="1"/>
          <p:nvPr>
            <p:ph type="title"/>
          </p:nvPr>
        </p:nvSpPr>
        <p:spPr>
          <a:xfrm>
            <a:off x="390120" y="470470"/>
            <a:ext cx="6919882" cy="461925"/>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55" name="Google Shape;155;p63"/>
          <p:cNvPicPr preferRelativeResize="0"/>
          <p:nvPr/>
        </p:nvPicPr>
        <p:blipFill rotWithShape="1">
          <a:blip r:embed="rId2">
            <a:alphaModFix/>
          </a:blip>
          <a:srcRect b="0" l="0" r="0" t="0"/>
          <a:stretch/>
        </p:blipFill>
        <p:spPr>
          <a:xfrm>
            <a:off x="330187" y="3970892"/>
            <a:ext cx="1642925" cy="108129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1">
  <p:cSld name="Text &amp; Image Slide_opt1">
    <p:spTree>
      <p:nvGrpSpPr>
        <p:cNvPr id="156" name="Shape 156"/>
        <p:cNvGrpSpPr/>
        <p:nvPr/>
      </p:nvGrpSpPr>
      <p:grpSpPr>
        <a:xfrm>
          <a:off x="0" y="0"/>
          <a:ext cx="0" cy="0"/>
          <a:chOff x="0" y="0"/>
          <a:chExt cx="0" cy="0"/>
        </a:xfrm>
      </p:grpSpPr>
      <p:sp>
        <p:nvSpPr>
          <p:cNvPr id="157" name="Google Shape;157;p64"/>
          <p:cNvSpPr/>
          <p:nvPr/>
        </p:nvSpPr>
        <p:spPr>
          <a:xfrm>
            <a:off x="5226215" y="0"/>
            <a:ext cx="123903" cy="5143211"/>
          </a:xfrm>
          <a:custGeom>
            <a:rect b="b" l="l" r="r" t="t"/>
            <a:pathLst>
              <a:path extrusionOk="0" h="11308715" w="272415">
                <a:moveTo>
                  <a:pt x="272243" y="0"/>
                </a:moveTo>
                <a:lnTo>
                  <a:pt x="0" y="0"/>
                </a:lnTo>
                <a:lnTo>
                  <a:pt x="0" y="11308556"/>
                </a:lnTo>
                <a:lnTo>
                  <a:pt x="272243" y="11308556"/>
                </a:lnTo>
                <a:lnTo>
                  <a:pt x="272243"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64"/>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59" name="Google Shape;159;p64"/>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0" name="Google Shape;160;p64"/>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61" name="Google Shape;161;p64"/>
          <p:cNvSpPr/>
          <p:nvPr>
            <p:ph idx="2" type="pic"/>
          </p:nvPr>
        </p:nvSpPr>
        <p:spPr>
          <a:xfrm>
            <a:off x="5347884" y="1306"/>
            <a:ext cx="3796116" cy="5143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2">
  <p:cSld name="Text &amp; Image Slide_opt2">
    <p:spTree>
      <p:nvGrpSpPr>
        <p:cNvPr id="162" name="Shape 162"/>
        <p:cNvGrpSpPr/>
        <p:nvPr/>
      </p:nvGrpSpPr>
      <p:grpSpPr>
        <a:xfrm>
          <a:off x="0" y="0"/>
          <a:ext cx="0" cy="0"/>
          <a:chOff x="0" y="0"/>
          <a:chExt cx="0" cy="0"/>
        </a:xfrm>
      </p:grpSpPr>
      <p:sp>
        <p:nvSpPr>
          <p:cNvPr id="163" name="Google Shape;163;p65"/>
          <p:cNvSpPr/>
          <p:nvPr/>
        </p:nvSpPr>
        <p:spPr>
          <a:xfrm>
            <a:off x="3792079"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 name="Google Shape;164;p65"/>
          <p:cNvSpPr txBox="1"/>
          <p:nvPr>
            <p:ph idx="1" type="body"/>
          </p:nvPr>
        </p:nvSpPr>
        <p:spPr>
          <a:xfrm>
            <a:off x="4350080" y="170517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65" name="Google Shape;165;p65"/>
          <p:cNvSpPr txBox="1"/>
          <p:nvPr>
            <p:ph type="title"/>
          </p:nvPr>
        </p:nvSpPr>
        <p:spPr>
          <a:xfrm>
            <a:off x="4350079" y="421413"/>
            <a:ext cx="4236359"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66" name="Google Shape;166;p65"/>
          <p:cNvPicPr preferRelativeResize="0"/>
          <p:nvPr/>
        </p:nvPicPr>
        <p:blipFill rotWithShape="1">
          <a:blip r:embed="rId2">
            <a:alphaModFix/>
          </a:blip>
          <a:srcRect b="0" l="0" r="0" t="0"/>
          <a:stretch/>
        </p:blipFill>
        <p:spPr>
          <a:xfrm>
            <a:off x="7224879" y="3970892"/>
            <a:ext cx="1642925" cy="1081292"/>
          </a:xfrm>
          <a:prstGeom prst="rect">
            <a:avLst/>
          </a:prstGeom>
          <a:noFill/>
          <a:ln>
            <a:noFill/>
          </a:ln>
        </p:spPr>
      </p:pic>
      <p:sp>
        <p:nvSpPr>
          <p:cNvPr id="167" name="Google Shape;167;p65"/>
          <p:cNvSpPr/>
          <p:nvPr>
            <p:ph idx="2" type="pic"/>
          </p:nvPr>
        </p:nvSpPr>
        <p:spPr>
          <a:xfrm>
            <a:off x="0" y="2149"/>
            <a:ext cx="3796116"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Slide">
  <p:cSld name="Image Only Slide">
    <p:spTree>
      <p:nvGrpSpPr>
        <p:cNvPr id="168" name="Shape 168"/>
        <p:cNvGrpSpPr/>
        <p:nvPr/>
      </p:nvGrpSpPr>
      <p:grpSpPr>
        <a:xfrm>
          <a:off x="0" y="0"/>
          <a:ext cx="0" cy="0"/>
          <a:chOff x="0" y="0"/>
          <a:chExt cx="0" cy="0"/>
        </a:xfrm>
      </p:grpSpPr>
      <p:sp>
        <p:nvSpPr>
          <p:cNvPr id="169" name="Google Shape;169;p66"/>
          <p:cNvSpPr/>
          <p:nvPr>
            <p:ph idx="2" type="pic"/>
          </p:nvPr>
        </p:nvSpPr>
        <p:spPr>
          <a:xfrm>
            <a:off x="0" y="2149"/>
            <a:ext cx="91440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1">
  <p:cSld name="Multiple Image Slide_opt1">
    <p:spTree>
      <p:nvGrpSpPr>
        <p:cNvPr id="170" name="Shape 170"/>
        <p:cNvGrpSpPr/>
        <p:nvPr/>
      </p:nvGrpSpPr>
      <p:grpSpPr>
        <a:xfrm>
          <a:off x="0" y="0"/>
          <a:ext cx="0" cy="0"/>
          <a:chOff x="0" y="0"/>
          <a:chExt cx="0" cy="0"/>
        </a:xfrm>
      </p:grpSpPr>
      <p:sp>
        <p:nvSpPr>
          <p:cNvPr id="171" name="Google Shape;171;p67"/>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with medium confidence" id="172" name="Google Shape;172;p67"/>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3" name="Google Shape;173;p67"/>
          <p:cNvSpPr/>
          <p:nvPr>
            <p:ph idx="2" type="pic"/>
          </p:nvPr>
        </p:nvSpPr>
        <p:spPr>
          <a:xfrm>
            <a:off x="437908" y="1231974"/>
            <a:ext cx="2186519" cy="2002406"/>
          </a:xfrm>
          <a:prstGeom prst="rect">
            <a:avLst/>
          </a:prstGeom>
          <a:noFill/>
          <a:ln>
            <a:noFill/>
          </a:ln>
        </p:spPr>
      </p:sp>
      <p:sp>
        <p:nvSpPr>
          <p:cNvPr id="174" name="Google Shape;174;p67"/>
          <p:cNvSpPr/>
          <p:nvPr>
            <p:ph idx="3" type="pic"/>
          </p:nvPr>
        </p:nvSpPr>
        <p:spPr>
          <a:xfrm>
            <a:off x="3321408" y="1231974"/>
            <a:ext cx="2186519" cy="2002406"/>
          </a:xfrm>
          <a:prstGeom prst="rect">
            <a:avLst/>
          </a:prstGeom>
          <a:noFill/>
          <a:ln>
            <a:noFill/>
          </a:ln>
        </p:spPr>
      </p:sp>
      <p:sp>
        <p:nvSpPr>
          <p:cNvPr id="175" name="Google Shape;175;p67"/>
          <p:cNvSpPr/>
          <p:nvPr>
            <p:ph idx="4" type="pic"/>
          </p:nvPr>
        </p:nvSpPr>
        <p:spPr>
          <a:xfrm>
            <a:off x="6184341" y="1231974"/>
            <a:ext cx="2186519" cy="2002406"/>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1">
  <p:cSld name="Cover Slide_white_opt1">
    <p:spTree>
      <p:nvGrpSpPr>
        <p:cNvPr id="17" name="Shape 17"/>
        <p:cNvGrpSpPr/>
        <p:nvPr/>
      </p:nvGrpSpPr>
      <p:grpSpPr>
        <a:xfrm>
          <a:off x="0" y="0"/>
          <a:ext cx="0" cy="0"/>
          <a:chOff x="0" y="0"/>
          <a:chExt cx="0" cy="0"/>
        </a:xfrm>
      </p:grpSpPr>
      <p:pic>
        <p:nvPicPr>
          <p:cNvPr descr="Icon&#10;&#10;Description automatically generated" id="18" name="Google Shape;18;p41"/>
          <p:cNvPicPr preferRelativeResize="0"/>
          <p:nvPr/>
        </p:nvPicPr>
        <p:blipFill rotWithShape="1">
          <a:blip r:embed="rId2">
            <a:alphaModFix/>
          </a:blip>
          <a:srcRect b="0" l="0" r="0" t="0"/>
          <a:stretch/>
        </p:blipFill>
        <p:spPr>
          <a:xfrm>
            <a:off x="5292535" y="361"/>
            <a:ext cx="3851465" cy="5143139"/>
          </a:xfrm>
          <a:prstGeom prst="rect">
            <a:avLst/>
          </a:prstGeom>
          <a:noFill/>
          <a:ln>
            <a:noFill/>
          </a:ln>
        </p:spPr>
      </p:pic>
      <p:sp>
        <p:nvSpPr>
          <p:cNvPr id="19" name="Google Shape;19;p41"/>
          <p:cNvSpPr txBox="1"/>
          <p:nvPr>
            <p:ph type="title"/>
          </p:nvPr>
        </p:nvSpPr>
        <p:spPr>
          <a:xfrm>
            <a:off x="389157" y="3097148"/>
            <a:ext cx="4706868" cy="9978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0" name="Google Shape;20;p41"/>
          <p:cNvPicPr preferRelativeResize="0"/>
          <p:nvPr/>
        </p:nvPicPr>
        <p:blipFill rotWithShape="1">
          <a:blip r:embed="rId3">
            <a:alphaModFix/>
          </a:blip>
          <a:srcRect b="0" l="0" r="0" t="0"/>
          <a:stretch/>
        </p:blipFill>
        <p:spPr>
          <a:xfrm>
            <a:off x="231394" y="324909"/>
            <a:ext cx="4135674" cy="272189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2">
  <p:cSld name="Multiple Image Slide_opt2">
    <p:spTree>
      <p:nvGrpSpPr>
        <p:cNvPr id="176" name="Shape 176"/>
        <p:cNvGrpSpPr/>
        <p:nvPr/>
      </p:nvGrpSpPr>
      <p:grpSpPr>
        <a:xfrm>
          <a:off x="0" y="0"/>
          <a:ext cx="0" cy="0"/>
          <a:chOff x="0" y="0"/>
          <a:chExt cx="0" cy="0"/>
        </a:xfrm>
      </p:grpSpPr>
      <p:pic>
        <p:nvPicPr>
          <p:cNvPr descr="Logo&#10;&#10;Description automatically generated with medium confidence" id="177" name="Google Shape;177;p68"/>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78" name="Google Shape;178;p68"/>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9" name="Google Shape;179;p68"/>
          <p:cNvSpPr/>
          <p:nvPr>
            <p:ph idx="2" type="pic"/>
          </p:nvPr>
        </p:nvSpPr>
        <p:spPr>
          <a:xfrm>
            <a:off x="178613" y="1333874"/>
            <a:ext cx="2774183" cy="3707164"/>
          </a:xfrm>
          <a:prstGeom prst="rect">
            <a:avLst/>
          </a:prstGeom>
          <a:noFill/>
          <a:ln>
            <a:noFill/>
          </a:ln>
        </p:spPr>
      </p:sp>
      <p:sp>
        <p:nvSpPr>
          <p:cNvPr id="180" name="Google Shape;180;p68"/>
          <p:cNvSpPr/>
          <p:nvPr>
            <p:ph idx="3" type="pic"/>
          </p:nvPr>
        </p:nvSpPr>
        <p:spPr>
          <a:xfrm>
            <a:off x="3062113" y="1333874"/>
            <a:ext cx="2774183" cy="3707164"/>
          </a:xfrm>
          <a:prstGeom prst="rect">
            <a:avLst/>
          </a:prstGeom>
          <a:noFill/>
          <a:ln>
            <a:noFill/>
          </a:ln>
        </p:spPr>
      </p:sp>
      <p:sp>
        <p:nvSpPr>
          <p:cNvPr id="181" name="Google Shape;181;p68"/>
          <p:cNvSpPr/>
          <p:nvPr>
            <p:ph idx="4" type="pic"/>
          </p:nvPr>
        </p:nvSpPr>
        <p:spPr>
          <a:xfrm>
            <a:off x="5925046" y="1333874"/>
            <a:ext cx="2774183" cy="3707164"/>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Image Slide_opt3">
  <p:cSld name="Multiple Image Slide_opt3">
    <p:spTree>
      <p:nvGrpSpPr>
        <p:cNvPr id="182" name="Shape 182"/>
        <p:cNvGrpSpPr/>
        <p:nvPr/>
      </p:nvGrpSpPr>
      <p:grpSpPr>
        <a:xfrm>
          <a:off x="0" y="0"/>
          <a:ext cx="0" cy="0"/>
          <a:chOff x="0" y="0"/>
          <a:chExt cx="0" cy="0"/>
        </a:xfrm>
      </p:grpSpPr>
      <p:pic>
        <p:nvPicPr>
          <p:cNvPr descr="Logo&#10;&#10;Description automatically generated with medium confidence" id="183" name="Google Shape;183;p69"/>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184" name="Google Shape;184;p69"/>
          <p:cNvSpPr/>
          <p:nvPr/>
        </p:nvSpPr>
        <p:spPr>
          <a:xfrm>
            <a:off x="9020097" y="0"/>
            <a:ext cx="123903" cy="5143211"/>
          </a:xfrm>
          <a:custGeom>
            <a:rect b="b" l="l" r="r" t="t"/>
            <a:pathLst>
              <a:path extrusionOk="0" h="11308715" w="272415">
                <a:moveTo>
                  <a:pt x="272232" y="0"/>
                </a:moveTo>
                <a:lnTo>
                  <a:pt x="0" y="0"/>
                </a:lnTo>
                <a:lnTo>
                  <a:pt x="0" y="11308556"/>
                </a:lnTo>
                <a:lnTo>
                  <a:pt x="272232" y="11308556"/>
                </a:lnTo>
                <a:lnTo>
                  <a:pt x="272232" y="0"/>
                </a:lnTo>
                <a:close/>
              </a:path>
            </a:pathLst>
          </a:custGeom>
          <a:solidFill>
            <a:srgbClr val="01DC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69"/>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69"/>
          <p:cNvSpPr/>
          <p:nvPr>
            <p:ph idx="2" type="pic"/>
          </p:nvPr>
        </p:nvSpPr>
        <p:spPr>
          <a:xfrm>
            <a:off x="127969" y="2899243"/>
            <a:ext cx="2774183" cy="2141795"/>
          </a:xfrm>
          <a:prstGeom prst="rect">
            <a:avLst/>
          </a:prstGeom>
          <a:noFill/>
          <a:ln>
            <a:noFill/>
          </a:ln>
        </p:spPr>
      </p:sp>
      <p:sp>
        <p:nvSpPr>
          <p:cNvPr id="187" name="Google Shape;187;p69"/>
          <p:cNvSpPr/>
          <p:nvPr>
            <p:ph idx="3" type="pic"/>
          </p:nvPr>
        </p:nvSpPr>
        <p:spPr>
          <a:xfrm>
            <a:off x="3011469" y="2899243"/>
            <a:ext cx="2774183" cy="2141795"/>
          </a:xfrm>
          <a:prstGeom prst="rect">
            <a:avLst/>
          </a:prstGeom>
          <a:noFill/>
          <a:ln>
            <a:noFill/>
          </a:ln>
        </p:spPr>
      </p:sp>
      <p:sp>
        <p:nvSpPr>
          <p:cNvPr id="188" name="Google Shape;188;p69"/>
          <p:cNvSpPr/>
          <p:nvPr>
            <p:ph idx="4" type="pic"/>
          </p:nvPr>
        </p:nvSpPr>
        <p:spPr>
          <a:xfrm>
            <a:off x="5874402" y="2899243"/>
            <a:ext cx="2774183" cy="2141795"/>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_opt4">
  <p:cSld name="Text &amp; Image Slide_opt4">
    <p:spTree>
      <p:nvGrpSpPr>
        <p:cNvPr id="189" name="Shape 189"/>
        <p:cNvGrpSpPr/>
        <p:nvPr/>
      </p:nvGrpSpPr>
      <p:grpSpPr>
        <a:xfrm>
          <a:off x="0" y="0"/>
          <a:ext cx="0" cy="0"/>
          <a:chOff x="0" y="0"/>
          <a:chExt cx="0" cy="0"/>
        </a:xfrm>
      </p:grpSpPr>
      <p:sp>
        <p:nvSpPr>
          <p:cNvPr id="190" name="Google Shape;190;p70"/>
          <p:cNvSpPr txBox="1"/>
          <p:nvPr>
            <p:ph idx="1" type="body"/>
          </p:nvPr>
        </p:nvSpPr>
        <p:spPr>
          <a:xfrm>
            <a:off x="424777" y="2562365"/>
            <a:ext cx="4389830" cy="2125149"/>
          </a:xfrm>
          <a:prstGeom prst="rect">
            <a:avLst/>
          </a:prstGeom>
          <a:noFill/>
          <a:ln>
            <a:noFill/>
          </a:ln>
        </p:spPr>
        <p:txBody>
          <a:bodyPr anchorCtr="0" anchor="t" bIns="45700" lIns="91425" spcFirstLastPara="1" rIns="91425" wrap="square" tIns="45700">
            <a:noAutofit/>
          </a:bodyPr>
          <a:lstStyle>
            <a:lvl1pPr indent="-320992" lvl="0" marL="457200" marR="0" rtl="0" algn="l">
              <a:lnSpc>
                <a:spcPct val="90000"/>
              </a:lnSpc>
              <a:spcBef>
                <a:spcPts val="455"/>
              </a:spcBef>
              <a:spcAft>
                <a:spcPts val="0"/>
              </a:spcAft>
              <a:buClr>
                <a:srgbClr val="003C3B"/>
              </a:buClr>
              <a:buSzPts val="1455"/>
              <a:buFont typeface="Arial"/>
              <a:buChar char="•"/>
              <a:defRPr b="0" i="0" sz="1455" u="none" cap="none" strike="noStrike">
                <a:solidFill>
                  <a:srgbClr val="003C3B"/>
                </a:solidFill>
                <a:latin typeface="Outfit"/>
                <a:ea typeface="Outfit"/>
                <a:cs typeface="Outfit"/>
                <a:sym typeface="Outfit"/>
              </a:defRPr>
            </a:lvl1pPr>
            <a:lvl2pPr indent="-309435" lvl="1" marL="914400" marR="0" rtl="0" algn="l">
              <a:lnSpc>
                <a:spcPct val="90000"/>
              </a:lnSpc>
              <a:spcBef>
                <a:spcPts val="227"/>
              </a:spcBef>
              <a:spcAft>
                <a:spcPts val="0"/>
              </a:spcAft>
              <a:buClr>
                <a:srgbClr val="003C3B"/>
              </a:buClr>
              <a:buSzPts val="1273"/>
              <a:buFont typeface="Arial"/>
              <a:buChar char="•"/>
              <a:defRPr b="0" i="0" sz="1273" u="none" cap="none" strike="noStrike">
                <a:solidFill>
                  <a:srgbClr val="003C3B"/>
                </a:solidFill>
                <a:latin typeface="Outfit"/>
                <a:ea typeface="Outfit"/>
                <a:cs typeface="Outfit"/>
                <a:sym typeface="Outfit"/>
              </a:defRPr>
            </a:lvl2pPr>
            <a:lvl3pPr indent="-297942" lvl="2" marL="1371600" marR="0" rtl="0" algn="l">
              <a:lnSpc>
                <a:spcPct val="90000"/>
              </a:lnSpc>
              <a:spcBef>
                <a:spcPts val="227"/>
              </a:spcBef>
              <a:spcAft>
                <a:spcPts val="0"/>
              </a:spcAft>
              <a:buClr>
                <a:srgbClr val="003C3B"/>
              </a:buClr>
              <a:buSzPts val="1092"/>
              <a:buFont typeface="Arial"/>
              <a:buChar char="•"/>
              <a:defRPr b="0" i="0" sz="1092" u="none" cap="none" strike="noStrike">
                <a:solidFill>
                  <a:srgbClr val="003C3B"/>
                </a:solidFill>
                <a:latin typeface="Outfit"/>
                <a:ea typeface="Outfit"/>
                <a:cs typeface="Outfit"/>
                <a:sym typeface="Outfit"/>
              </a:defRPr>
            </a:lvl3pPr>
            <a:lvl4pPr indent="-286385" lvl="3" marL="1828800" marR="0" rtl="0" algn="l">
              <a:lnSpc>
                <a:spcPct val="90000"/>
              </a:lnSpc>
              <a:spcBef>
                <a:spcPts val="227"/>
              </a:spcBef>
              <a:spcAft>
                <a:spcPts val="0"/>
              </a:spcAft>
              <a:buClr>
                <a:srgbClr val="003C3B"/>
              </a:buClr>
              <a:buSzPts val="910"/>
              <a:buFont typeface="Arial"/>
              <a:buChar char="•"/>
              <a:defRPr b="0" i="0" sz="910" u="none" cap="none" strike="noStrike">
                <a:solidFill>
                  <a:srgbClr val="003C3B"/>
                </a:solidFill>
                <a:latin typeface="Outfit"/>
                <a:ea typeface="Outfit"/>
                <a:cs typeface="Outfit"/>
                <a:sym typeface="Outfit"/>
              </a:defRPr>
            </a:lvl4pPr>
            <a:lvl5pPr indent="-280606" lvl="4" marL="2286000" marR="0" rtl="0" algn="l">
              <a:lnSpc>
                <a:spcPct val="90000"/>
              </a:lnSpc>
              <a:spcBef>
                <a:spcPts val="227"/>
              </a:spcBef>
              <a:spcAft>
                <a:spcPts val="0"/>
              </a:spcAft>
              <a:buClr>
                <a:srgbClr val="003C3B"/>
              </a:buClr>
              <a:buSzPts val="819"/>
              <a:buFont typeface="Arial"/>
              <a:buChar char="•"/>
              <a:defRPr b="0" i="0" sz="818" u="none" cap="none" strike="noStrike">
                <a:solidFill>
                  <a:srgbClr val="003C3B"/>
                </a:solidFill>
                <a:latin typeface="Outfit"/>
                <a:ea typeface="Outfit"/>
                <a:cs typeface="Outfit"/>
                <a:sym typeface="Outfit"/>
              </a:defRPr>
            </a:lvl5pPr>
            <a:lvl6pPr indent="-280606" lvl="5" marL="27432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6pPr>
            <a:lvl7pPr indent="-280606" lvl="6" marL="32004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7pPr>
            <a:lvl8pPr indent="-280606" lvl="7" marL="36576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8pPr>
            <a:lvl9pPr indent="-280606" lvl="8" marL="4114800" marR="0" rtl="0" algn="l">
              <a:lnSpc>
                <a:spcPct val="90000"/>
              </a:lnSpc>
              <a:spcBef>
                <a:spcPts val="227"/>
              </a:spcBef>
              <a:spcAft>
                <a:spcPts val="0"/>
              </a:spcAft>
              <a:buClr>
                <a:schemeClr val="dk1"/>
              </a:buClr>
              <a:buSzPts val="819"/>
              <a:buFont typeface="Arial"/>
              <a:buChar char="•"/>
              <a:defRPr b="0" i="0" sz="818" u="none" cap="none" strike="noStrike">
                <a:solidFill>
                  <a:schemeClr val="dk1"/>
                </a:solidFill>
                <a:latin typeface="Palatino Linotype"/>
                <a:ea typeface="Palatino Linotype"/>
                <a:cs typeface="Palatino Linotype"/>
                <a:sym typeface="Palatino Linotype"/>
              </a:defRPr>
            </a:lvl9pPr>
          </a:lstStyle>
          <a:p/>
        </p:txBody>
      </p:sp>
      <p:sp>
        <p:nvSpPr>
          <p:cNvPr id="191" name="Google Shape;191;p70"/>
          <p:cNvSpPr txBox="1"/>
          <p:nvPr>
            <p:ph type="title"/>
          </p:nvPr>
        </p:nvSpPr>
        <p:spPr>
          <a:xfrm>
            <a:off x="390119" y="1301344"/>
            <a:ext cx="4043248" cy="92384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192" name="Google Shape;192;p70"/>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3">
  <p:cSld name="Closing Slide_opt3">
    <p:spTree>
      <p:nvGrpSpPr>
        <p:cNvPr id="193" name="Shape 193"/>
        <p:cNvGrpSpPr/>
        <p:nvPr/>
      </p:nvGrpSpPr>
      <p:grpSpPr>
        <a:xfrm>
          <a:off x="0" y="0"/>
          <a:ext cx="0" cy="0"/>
          <a:chOff x="0" y="0"/>
          <a:chExt cx="0" cy="0"/>
        </a:xfrm>
      </p:grpSpPr>
      <p:pic>
        <p:nvPicPr>
          <p:cNvPr descr="Logo&#10;&#10;Description automatically generated with medium confidence" id="194" name="Google Shape;194;p71"/>
          <p:cNvPicPr preferRelativeResize="0"/>
          <p:nvPr/>
        </p:nvPicPr>
        <p:blipFill rotWithShape="1">
          <a:blip r:embed="rId2">
            <a:alphaModFix/>
          </a:blip>
          <a:srcRect b="0" l="0" r="0" t="0"/>
          <a:stretch/>
        </p:blipFill>
        <p:spPr>
          <a:xfrm>
            <a:off x="305320" y="102462"/>
            <a:ext cx="2856187" cy="1879801"/>
          </a:xfrm>
          <a:prstGeom prst="rect">
            <a:avLst/>
          </a:prstGeom>
          <a:noFill/>
          <a:ln>
            <a:noFill/>
          </a:ln>
        </p:spPr>
      </p:pic>
      <p:sp>
        <p:nvSpPr>
          <p:cNvPr id="195" name="Google Shape;195;p71"/>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002"/>
              <a:buFont typeface="Outfit"/>
              <a:buNone/>
              <a:defRPr b="0" i="0" sz="3002">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2">
  <p:cSld name="Closing Slide_opt2">
    <p:spTree>
      <p:nvGrpSpPr>
        <p:cNvPr id="196" name="Shape 196"/>
        <p:cNvGrpSpPr/>
        <p:nvPr/>
      </p:nvGrpSpPr>
      <p:grpSpPr>
        <a:xfrm>
          <a:off x="0" y="0"/>
          <a:ext cx="0" cy="0"/>
          <a:chOff x="0" y="0"/>
          <a:chExt cx="0" cy="0"/>
        </a:xfrm>
      </p:grpSpPr>
      <p:sp>
        <p:nvSpPr>
          <p:cNvPr id="197" name="Google Shape;197;p72"/>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72"/>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199" name="Google Shape;199;p72"/>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opt1">
  <p:cSld name="Closing Slide_opt1">
    <p:spTree>
      <p:nvGrpSpPr>
        <p:cNvPr id="200" name="Shape 200"/>
        <p:cNvGrpSpPr/>
        <p:nvPr/>
      </p:nvGrpSpPr>
      <p:grpSpPr>
        <a:xfrm>
          <a:off x="0" y="0"/>
          <a:ext cx="0" cy="0"/>
          <a:chOff x="0" y="0"/>
          <a:chExt cx="0" cy="0"/>
        </a:xfrm>
      </p:grpSpPr>
      <p:sp>
        <p:nvSpPr>
          <p:cNvPr id="201" name="Google Shape;201;p73"/>
          <p:cNvSpPr/>
          <p:nvPr/>
        </p:nvSpPr>
        <p:spPr>
          <a:xfrm>
            <a:off x="0" y="0"/>
            <a:ext cx="9144000" cy="5143211"/>
          </a:xfrm>
          <a:custGeom>
            <a:rect b="b" l="l" r="r" t="t"/>
            <a:pathLst>
              <a:path extrusionOk="0" h="11308715" w="19832320">
                <a:moveTo>
                  <a:pt x="19831856" y="0"/>
                </a:moveTo>
                <a:lnTo>
                  <a:pt x="0" y="0"/>
                </a:lnTo>
                <a:lnTo>
                  <a:pt x="0" y="11308556"/>
                </a:lnTo>
                <a:lnTo>
                  <a:pt x="19831856" y="11308556"/>
                </a:lnTo>
                <a:lnTo>
                  <a:pt x="19831856" y="0"/>
                </a:lnTo>
                <a:close/>
              </a:path>
            </a:pathLst>
          </a:custGeom>
          <a:solidFill>
            <a:srgbClr val="017D6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73"/>
          <p:cNvSpPr txBox="1"/>
          <p:nvPr>
            <p:ph type="title"/>
          </p:nvPr>
        </p:nvSpPr>
        <p:spPr>
          <a:xfrm>
            <a:off x="390119" y="4176465"/>
            <a:ext cx="4043248" cy="4912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002"/>
              <a:buFont typeface="Outfit"/>
              <a:buNone/>
              <a:defRPr b="0" i="0" sz="3002">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203" name="Google Shape;203;p73"/>
          <p:cNvPicPr preferRelativeResize="0"/>
          <p:nvPr/>
        </p:nvPicPr>
        <p:blipFill rotWithShape="1">
          <a:blip r:embed="rId2">
            <a:alphaModFix/>
          </a:blip>
          <a:srcRect b="0" l="0" r="0" t="0"/>
          <a:stretch/>
        </p:blipFill>
        <p:spPr>
          <a:xfrm>
            <a:off x="305320" y="102462"/>
            <a:ext cx="2856186" cy="18798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y_opt1">
  <p:cSld name="Cover Slide_grey_opt1">
    <p:spTree>
      <p:nvGrpSpPr>
        <p:cNvPr id="21" name="Shape 21"/>
        <p:cNvGrpSpPr/>
        <p:nvPr/>
      </p:nvGrpSpPr>
      <p:grpSpPr>
        <a:xfrm>
          <a:off x="0" y="0"/>
          <a:ext cx="0" cy="0"/>
          <a:chOff x="0" y="0"/>
          <a:chExt cx="0" cy="0"/>
        </a:xfrm>
      </p:grpSpPr>
      <p:sp>
        <p:nvSpPr>
          <p:cNvPr id="22" name="Google Shape;22;p42"/>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with medium confidence" id="23" name="Google Shape;23;p42"/>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4" name="Google Shape;24;p42"/>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25" name="Google Shape;25;p42"/>
          <p:cNvPicPr preferRelativeResize="0"/>
          <p:nvPr/>
        </p:nvPicPr>
        <p:blipFill rotWithShape="1">
          <a:blip r:embed="rId3">
            <a:alphaModFix/>
          </a:blip>
          <a:srcRect b="0" l="0" r="0" t="0"/>
          <a:stretch/>
        </p:blipFill>
        <p:spPr>
          <a:xfrm>
            <a:off x="4801261" y="181"/>
            <a:ext cx="4342739" cy="51431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2">
  <p:cSld name="Cover Slide_green_opt2">
    <p:spTree>
      <p:nvGrpSpPr>
        <p:cNvPr id="26" name="Shape 26"/>
        <p:cNvGrpSpPr/>
        <p:nvPr/>
      </p:nvGrpSpPr>
      <p:grpSpPr>
        <a:xfrm>
          <a:off x="0" y="0"/>
          <a:ext cx="0" cy="0"/>
          <a:chOff x="0" y="0"/>
          <a:chExt cx="0" cy="0"/>
        </a:xfrm>
      </p:grpSpPr>
      <p:sp>
        <p:nvSpPr>
          <p:cNvPr id="27" name="Google Shape;27;p43"/>
          <p:cNvSpPr/>
          <p:nvPr/>
        </p:nvSpPr>
        <p:spPr>
          <a:xfrm>
            <a:off x="1" y="0"/>
            <a:ext cx="9143999" cy="5143500"/>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Logo&#10;&#10;Description automatically generated" id="28" name="Google Shape;28;p43"/>
          <p:cNvPicPr preferRelativeResize="0"/>
          <p:nvPr/>
        </p:nvPicPr>
        <p:blipFill rotWithShape="1">
          <a:blip r:embed="rId2">
            <a:alphaModFix/>
          </a:blip>
          <a:srcRect b="0" l="0" r="0" t="0"/>
          <a:stretch/>
        </p:blipFill>
        <p:spPr>
          <a:xfrm>
            <a:off x="305321" y="102462"/>
            <a:ext cx="1642925" cy="1081292"/>
          </a:xfrm>
          <a:prstGeom prst="rect">
            <a:avLst/>
          </a:prstGeom>
          <a:noFill/>
          <a:ln>
            <a:noFill/>
          </a:ln>
        </p:spPr>
      </p:pic>
      <p:sp>
        <p:nvSpPr>
          <p:cNvPr id="29" name="Google Shape;29;p43"/>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pic>
        <p:nvPicPr>
          <p:cNvPr descr="Icon&#10;&#10;Description automatically generated" id="30" name="Google Shape;30;p43"/>
          <p:cNvPicPr preferRelativeResize="0"/>
          <p:nvPr/>
        </p:nvPicPr>
        <p:blipFill rotWithShape="1">
          <a:blip r:embed="rId3">
            <a:alphaModFix/>
          </a:blip>
          <a:srcRect b="0" l="0" r="0" t="0"/>
          <a:stretch/>
        </p:blipFill>
        <p:spPr>
          <a:xfrm>
            <a:off x="4745954" y="0"/>
            <a:ext cx="4398046" cy="5143139"/>
          </a:xfrm>
          <a:prstGeom prst="rect">
            <a:avLst/>
          </a:prstGeom>
          <a:noFill/>
          <a:ln>
            <a:noFill/>
          </a:ln>
        </p:spPr>
      </p:pic>
      <p:sp>
        <p:nvSpPr>
          <p:cNvPr id="31" name="Google Shape;31;p43"/>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3">
  <p:cSld name="Cover Slide_white_opt3">
    <p:spTree>
      <p:nvGrpSpPr>
        <p:cNvPr id="32" name="Shape 32"/>
        <p:cNvGrpSpPr/>
        <p:nvPr/>
      </p:nvGrpSpPr>
      <p:grpSpPr>
        <a:xfrm>
          <a:off x="0" y="0"/>
          <a:ext cx="0" cy="0"/>
          <a:chOff x="0" y="0"/>
          <a:chExt cx="0" cy="0"/>
        </a:xfrm>
      </p:grpSpPr>
      <p:pic>
        <p:nvPicPr>
          <p:cNvPr descr="A group of people inside a building&#10;&#10;Description automatically generated with medium confidence" id="33" name="Google Shape;33;p44"/>
          <p:cNvPicPr preferRelativeResize="0"/>
          <p:nvPr/>
        </p:nvPicPr>
        <p:blipFill rotWithShape="1">
          <a:blip r:embed="rId2">
            <a:alphaModFix/>
          </a:blip>
          <a:srcRect b="0" l="0" r="0" t="0"/>
          <a:stretch/>
        </p:blipFill>
        <p:spPr>
          <a:xfrm>
            <a:off x="5135531" y="-1123"/>
            <a:ext cx="4492911" cy="4520674"/>
          </a:xfrm>
          <a:prstGeom prst="rect">
            <a:avLst/>
          </a:prstGeom>
          <a:noFill/>
          <a:ln>
            <a:noFill/>
          </a:ln>
        </p:spPr>
      </p:pic>
      <p:pic>
        <p:nvPicPr>
          <p:cNvPr descr="Logo&#10;&#10;Description automatically generated with medium confidence" id="34" name="Google Shape;34;p44"/>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35" name="Google Shape;35;p44"/>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36" name="Google Shape;36;p44"/>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Slide_green_opt3">
  <p:cSld name="1_Cover Slide_green_opt3">
    <p:spTree>
      <p:nvGrpSpPr>
        <p:cNvPr id="38" name="Shape 38"/>
        <p:cNvGrpSpPr/>
        <p:nvPr/>
      </p:nvGrpSpPr>
      <p:grpSpPr>
        <a:xfrm>
          <a:off x="0" y="0"/>
          <a:ext cx="0" cy="0"/>
          <a:chOff x="0" y="0"/>
          <a:chExt cx="0" cy="0"/>
        </a:xfrm>
      </p:grpSpPr>
      <p:sp>
        <p:nvSpPr>
          <p:cNvPr id="39" name="Google Shape;39;p45"/>
          <p:cNvSpPr/>
          <p:nvPr/>
        </p:nvSpPr>
        <p:spPr>
          <a:xfrm>
            <a:off x="0" y="289"/>
            <a:ext cx="9144000" cy="5143211"/>
          </a:xfrm>
          <a:custGeom>
            <a:rect b="b" l="l" r="r" t="t"/>
            <a:pathLst>
              <a:path extrusionOk="0" h="11308715" w="20104100">
                <a:moveTo>
                  <a:pt x="20104099" y="0"/>
                </a:moveTo>
                <a:lnTo>
                  <a:pt x="0" y="0"/>
                </a:lnTo>
                <a:lnTo>
                  <a:pt x="0" y="11308556"/>
                </a:lnTo>
                <a:lnTo>
                  <a:pt x="20104099" y="11308556"/>
                </a:lnTo>
                <a:lnTo>
                  <a:pt x="20104099" y="0"/>
                </a:lnTo>
                <a:close/>
              </a:path>
            </a:pathLst>
          </a:custGeom>
          <a:solidFill>
            <a:srgbClr val="003C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A picture containing text, sky, outdoor, green&#10;&#10;Description automatically generated" id="40" name="Google Shape;40;p45"/>
          <p:cNvPicPr preferRelativeResize="0"/>
          <p:nvPr/>
        </p:nvPicPr>
        <p:blipFill rotWithShape="1">
          <a:blip r:embed="rId2">
            <a:alphaModFix/>
          </a:blip>
          <a:srcRect b="0" l="0" r="0" t="0"/>
          <a:stretch/>
        </p:blipFill>
        <p:spPr>
          <a:xfrm>
            <a:off x="5148369" y="-1125"/>
            <a:ext cx="4490207" cy="4517954"/>
          </a:xfrm>
          <a:prstGeom prst="rect">
            <a:avLst/>
          </a:prstGeom>
          <a:noFill/>
          <a:ln>
            <a:noFill/>
          </a:ln>
        </p:spPr>
      </p:pic>
      <p:sp>
        <p:nvSpPr>
          <p:cNvPr id="41" name="Google Shape;41;p45"/>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42" name="Google Shape;42;p45"/>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Logo&#10;&#10;Description automatically generated" id="43" name="Google Shape;43;p45"/>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44" name="Google Shape;44;p45"/>
          <p:cNvSpPr/>
          <p:nvPr>
            <p:ph idx="2" type="pic"/>
          </p:nvPr>
        </p:nvSpPr>
        <p:spPr>
          <a:xfrm>
            <a:off x="5474537" y="-1123"/>
            <a:ext cx="3837872" cy="4161981"/>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white_opt4_2">
  <p:cSld name="Cover Slide_white_opt4_2">
    <p:spTree>
      <p:nvGrpSpPr>
        <p:cNvPr id="45" name="Shape 45"/>
        <p:cNvGrpSpPr/>
        <p:nvPr/>
      </p:nvGrpSpPr>
      <p:grpSpPr>
        <a:xfrm>
          <a:off x="0" y="0"/>
          <a:ext cx="0" cy="0"/>
          <a:chOff x="0" y="0"/>
          <a:chExt cx="0" cy="0"/>
        </a:xfrm>
      </p:grpSpPr>
      <p:pic>
        <p:nvPicPr>
          <p:cNvPr descr="Shape&#10;&#10;Description automatically generated" id="46" name="Google Shape;46;p46"/>
          <p:cNvPicPr preferRelativeResize="0"/>
          <p:nvPr/>
        </p:nvPicPr>
        <p:blipFill rotWithShape="1">
          <a:blip r:embed="rId2">
            <a:alphaModFix/>
          </a:blip>
          <a:srcRect b="0" l="0" r="0" t="0"/>
          <a:stretch/>
        </p:blipFill>
        <p:spPr>
          <a:xfrm>
            <a:off x="7585146" y="-5523"/>
            <a:ext cx="4257706" cy="5154677"/>
          </a:xfrm>
          <a:prstGeom prst="rect">
            <a:avLst/>
          </a:prstGeom>
          <a:noFill/>
          <a:ln>
            <a:noFill/>
          </a:ln>
        </p:spPr>
      </p:pic>
      <p:pic>
        <p:nvPicPr>
          <p:cNvPr id="47" name="Google Shape;47;p46"/>
          <p:cNvPicPr preferRelativeResize="0"/>
          <p:nvPr/>
        </p:nvPicPr>
        <p:blipFill rotWithShape="1">
          <a:blip r:embed="rId3">
            <a:alphaModFix/>
          </a:blip>
          <a:srcRect b="0" l="0" r="0" t="0"/>
          <a:stretch/>
        </p:blipFill>
        <p:spPr>
          <a:xfrm>
            <a:off x="5812789" y="-5523"/>
            <a:ext cx="2878105" cy="2942574"/>
          </a:xfrm>
          <a:prstGeom prst="rect">
            <a:avLst/>
          </a:prstGeom>
          <a:noFill/>
          <a:ln>
            <a:noFill/>
          </a:ln>
        </p:spPr>
      </p:pic>
      <p:pic>
        <p:nvPicPr>
          <p:cNvPr descr="Logo&#10;&#10;Description automatically generated with medium confidence" id="48" name="Google Shape;48;p46"/>
          <p:cNvPicPr preferRelativeResize="0"/>
          <p:nvPr/>
        </p:nvPicPr>
        <p:blipFill rotWithShape="1">
          <a:blip r:embed="rId4">
            <a:alphaModFix/>
          </a:blip>
          <a:srcRect b="0" l="0" r="0" t="0"/>
          <a:stretch/>
        </p:blipFill>
        <p:spPr>
          <a:xfrm>
            <a:off x="305321" y="102462"/>
            <a:ext cx="1642925" cy="1081292"/>
          </a:xfrm>
          <a:prstGeom prst="rect">
            <a:avLst/>
          </a:prstGeom>
          <a:noFill/>
          <a:ln>
            <a:noFill/>
          </a:ln>
        </p:spPr>
      </p:pic>
      <p:sp>
        <p:nvSpPr>
          <p:cNvPr id="49" name="Google Shape;49;p46"/>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rgbClr val="003C3B"/>
              </a:buClr>
              <a:buSzPts val="1455"/>
              <a:buFont typeface="Arial"/>
              <a:buNone/>
              <a:defRPr b="0" i="0" sz="1455" u="none" cap="none" strike="noStrike">
                <a:solidFill>
                  <a:srgbClr val="003C3B"/>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0" name="Google Shape;50;p46"/>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003C3B"/>
              </a:buClr>
              <a:buSzPts val="3275"/>
              <a:buFont typeface="Outfit"/>
              <a:buNone/>
              <a:defRPr b="1" i="0" sz="3275">
                <a:solidFill>
                  <a:srgbClr val="003C3B"/>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6"/>
          <p:cNvSpPr/>
          <p:nvPr>
            <p:ph idx="2" type="pic"/>
          </p:nvPr>
        </p:nvSpPr>
        <p:spPr>
          <a:xfrm>
            <a:off x="5812789" y="6920"/>
            <a:ext cx="2878104" cy="2930131"/>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_green_opt4">
  <p:cSld name="Cover Slide_green_opt4">
    <p:spTree>
      <p:nvGrpSpPr>
        <p:cNvPr id="52" name="Shape 52"/>
        <p:cNvGrpSpPr/>
        <p:nvPr/>
      </p:nvGrpSpPr>
      <p:grpSpPr>
        <a:xfrm>
          <a:off x="0" y="0"/>
          <a:ext cx="0" cy="0"/>
          <a:chOff x="0" y="0"/>
          <a:chExt cx="0" cy="0"/>
        </a:xfrm>
      </p:grpSpPr>
      <p:pic>
        <p:nvPicPr>
          <p:cNvPr id="53" name="Google Shape;53;p47"/>
          <p:cNvPicPr preferRelativeResize="0"/>
          <p:nvPr/>
        </p:nvPicPr>
        <p:blipFill rotWithShape="1">
          <a:blip r:embed="rId2">
            <a:alphaModFix/>
          </a:blip>
          <a:srcRect b="0" l="0" r="0" t="0"/>
          <a:stretch/>
        </p:blipFill>
        <p:spPr>
          <a:xfrm>
            <a:off x="0" y="180"/>
            <a:ext cx="9152642" cy="5148000"/>
          </a:xfrm>
          <a:prstGeom prst="rect">
            <a:avLst/>
          </a:prstGeom>
          <a:noFill/>
          <a:ln>
            <a:noFill/>
          </a:ln>
        </p:spPr>
      </p:pic>
      <p:pic>
        <p:nvPicPr>
          <p:cNvPr descr="Logo&#10;&#10;Description automatically generated" id="54" name="Google Shape;54;p47"/>
          <p:cNvPicPr preferRelativeResize="0"/>
          <p:nvPr/>
        </p:nvPicPr>
        <p:blipFill rotWithShape="1">
          <a:blip r:embed="rId3">
            <a:alphaModFix/>
          </a:blip>
          <a:srcRect b="0" l="0" r="0" t="0"/>
          <a:stretch/>
        </p:blipFill>
        <p:spPr>
          <a:xfrm>
            <a:off x="305321" y="102462"/>
            <a:ext cx="1642925" cy="1081292"/>
          </a:xfrm>
          <a:prstGeom prst="rect">
            <a:avLst/>
          </a:prstGeom>
          <a:noFill/>
          <a:ln>
            <a:noFill/>
          </a:ln>
        </p:spPr>
      </p:pic>
      <p:sp>
        <p:nvSpPr>
          <p:cNvPr id="55" name="Google Shape;55;p47"/>
          <p:cNvSpPr txBox="1"/>
          <p:nvPr>
            <p:ph idx="1" type="subTitle"/>
          </p:nvPr>
        </p:nvSpPr>
        <p:spPr>
          <a:xfrm>
            <a:off x="389158" y="3717975"/>
            <a:ext cx="3953581" cy="42574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5"/>
              </a:spcBef>
              <a:spcAft>
                <a:spcPts val="0"/>
              </a:spcAft>
              <a:buClr>
                <a:schemeClr val="lt1"/>
              </a:buClr>
              <a:buSzPts val="1455"/>
              <a:buFont typeface="Arial"/>
              <a:buNone/>
              <a:defRPr b="0" i="0" sz="1455" u="none" cap="none" strike="noStrike">
                <a:solidFill>
                  <a:schemeClr val="lt1"/>
                </a:solidFill>
                <a:latin typeface="Outfit"/>
                <a:ea typeface="Outfit"/>
                <a:cs typeface="Outfit"/>
                <a:sym typeface="Outfit"/>
              </a:defRPr>
            </a:lvl1pPr>
            <a:lvl2pPr lvl="1" marR="0" rtl="0" algn="ctr">
              <a:lnSpc>
                <a:spcPct val="90000"/>
              </a:lnSpc>
              <a:spcBef>
                <a:spcPts val="227"/>
              </a:spcBef>
              <a:spcAft>
                <a:spcPts val="0"/>
              </a:spcAft>
              <a:buClr>
                <a:schemeClr val="dk1"/>
              </a:buClr>
              <a:buSzPts val="910"/>
              <a:buFont typeface="Arial"/>
              <a:buNone/>
              <a:defRPr b="0" i="0" sz="910" u="none" cap="none" strike="noStrike">
                <a:solidFill>
                  <a:schemeClr val="dk1"/>
                </a:solidFill>
                <a:latin typeface="Palatino Linotype"/>
                <a:ea typeface="Palatino Linotype"/>
                <a:cs typeface="Palatino Linotype"/>
                <a:sym typeface="Palatino Linotype"/>
              </a:defRPr>
            </a:lvl2pPr>
            <a:lvl3pPr lvl="2" marR="0" rtl="0" algn="ctr">
              <a:lnSpc>
                <a:spcPct val="90000"/>
              </a:lnSpc>
              <a:spcBef>
                <a:spcPts val="227"/>
              </a:spcBef>
              <a:spcAft>
                <a:spcPts val="0"/>
              </a:spcAft>
              <a:buClr>
                <a:schemeClr val="dk1"/>
              </a:buClr>
              <a:buSzPts val="819"/>
              <a:buFont typeface="Arial"/>
              <a:buNone/>
              <a:defRPr b="0" i="0" sz="818" u="none" cap="none" strike="noStrike">
                <a:solidFill>
                  <a:schemeClr val="dk1"/>
                </a:solidFill>
                <a:latin typeface="Palatino Linotype"/>
                <a:ea typeface="Palatino Linotype"/>
                <a:cs typeface="Palatino Linotype"/>
                <a:sym typeface="Palatino Linotype"/>
              </a:defRPr>
            </a:lvl3pPr>
            <a:lvl4pPr lvl="3"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4pPr>
            <a:lvl5pPr lvl="4"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5pPr>
            <a:lvl6pPr lvl="5"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6pPr>
            <a:lvl7pPr lvl="6"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7pPr>
            <a:lvl8pPr lvl="7"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8pPr>
            <a:lvl9pPr lvl="8" marR="0" rtl="0" algn="ctr">
              <a:lnSpc>
                <a:spcPct val="90000"/>
              </a:lnSpc>
              <a:spcBef>
                <a:spcPts val="227"/>
              </a:spcBef>
              <a:spcAft>
                <a:spcPts val="0"/>
              </a:spcAft>
              <a:buClr>
                <a:schemeClr val="dk1"/>
              </a:buClr>
              <a:buSzPts val="728"/>
              <a:buFont typeface="Arial"/>
              <a:buNone/>
              <a:defRPr b="0" i="0" sz="728" u="none" cap="none" strike="noStrike">
                <a:solidFill>
                  <a:schemeClr val="dk1"/>
                </a:solidFill>
                <a:latin typeface="Palatino Linotype"/>
                <a:ea typeface="Palatino Linotype"/>
                <a:cs typeface="Palatino Linotype"/>
                <a:sym typeface="Palatino Linotype"/>
              </a:defRPr>
            </a:lvl9pPr>
          </a:lstStyle>
          <a:p/>
        </p:txBody>
      </p:sp>
      <p:sp>
        <p:nvSpPr>
          <p:cNvPr id="56" name="Google Shape;56;p47"/>
          <p:cNvSpPr txBox="1"/>
          <p:nvPr>
            <p:ph type="title"/>
          </p:nvPr>
        </p:nvSpPr>
        <p:spPr>
          <a:xfrm>
            <a:off x="389157" y="1527521"/>
            <a:ext cx="3200295" cy="171459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275"/>
              <a:buFont typeface="Outfit"/>
              <a:buNone/>
              <a:defRPr b="1" i="0" sz="3275">
                <a:solidFill>
                  <a:schemeClr val="lt1"/>
                </a:solidFill>
                <a:latin typeface="Outfit"/>
                <a:ea typeface="Outfit"/>
                <a:cs typeface="Outfit"/>
                <a:sym typeface="Outfi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sky, building, outdoor, structure&#10;&#10;Description automatically generated" id="57" name="Google Shape;57;p47"/>
          <p:cNvPicPr preferRelativeResize="0"/>
          <p:nvPr/>
        </p:nvPicPr>
        <p:blipFill rotWithShape="1">
          <a:blip r:embed="rId4">
            <a:alphaModFix/>
          </a:blip>
          <a:srcRect b="0" l="0" r="0" t="0"/>
          <a:stretch/>
        </p:blipFill>
        <p:spPr>
          <a:xfrm>
            <a:off x="5812789" y="-5523"/>
            <a:ext cx="2878104" cy="2942574"/>
          </a:xfrm>
          <a:prstGeom prst="rect">
            <a:avLst/>
          </a:prstGeom>
          <a:noFill/>
          <a:ln>
            <a:noFill/>
          </a:ln>
        </p:spPr>
      </p:pic>
      <p:sp>
        <p:nvSpPr>
          <p:cNvPr id="58" name="Google Shape;58;p47"/>
          <p:cNvSpPr/>
          <p:nvPr>
            <p:ph idx="2" type="pic"/>
          </p:nvPr>
        </p:nvSpPr>
        <p:spPr>
          <a:xfrm>
            <a:off x="5812789" y="6920"/>
            <a:ext cx="2878104" cy="2930131"/>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628903" y="273637"/>
            <a:ext cx="7886195" cy="9941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03C3B"/>
              </a:buClr>
              <a:buSzPts val="2001"/>
              <a:buFont typeface="Outfit"/>
              <a:buNone/>
              <a:defRPr b="0" i="0" sz="2001" u="none" cap="none" strike="noStrike">
                <a:solidFill>
                  <a:srgbClr val="003C3B"/>
                </a:solidFill>
                <a:latin typeface="Outfit"/>
                <a:ea typeface="Outfit"/>
                <a:cs typeface="Outfit"/>
                <a:sym typeface="Outfi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jpg"/><Relationship Id="rId4" Type="http://schemas.openxmlformats.org/officeDocument/2006/relationships/image" Target="../media/image49.png"/><Relationship Id="rId5"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9.png"/><Relationship Id="rId5"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exeter.ac.uk/media/universityofexeter/doctoralcollege/researcherdevelopment/images/Code_of_conduct.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48.png"/><Relationship Id="rId9"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43.png"/><Relationship Id="rId8" Type="http://schemas.openxmlformats.org/officeDocument/2006/relationships/image" Target="../media/image35.png"/><Relationship Id="rId11" Type="http://schemas.openxmlformats.org/officeDocument/2006/relationships/image" Target="../media/image44.png"/><Relationship Id="rId10"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jpg"/><Relationship Id="rId4" Type="http://schemas.openxmlformats.org/officeDocument/2006/relationships/hyperlink" Target="https://tinyurl.com/2d8fys7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19.jpg"/><Relationship Id="rId6"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39c4082edf_0_31"/>
          <p:cNvSpPr txBox="1"/>
          <p:nvPr>
            <p:ph type="title"/>
          </p:nvPr>
        </p:nvSpPr>
        <p:spPr>
          <a:xfrm>
            <a:off x="389148" y="1527525"/>
            <a:ext cx="3903300" cy="1714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Introduction to Machine Learning</a:t>
            </a:r>
            <a:endParaRPr/>
          </a:p>
        </p:txBody>
      </p:sp>
      <p:sp>
        <p:nvSpPr>
          <p:cNvPr id="209" name="Google Shape;209;g339c4082edf_0_31"/>
          <p:cNvSpPr txBox="1"/>
          <p:nvPr>
            <p:ph idx="1" type="subTitle"/>
          </p:nvPr>
        </p:nvSpPr>
        <p:spPr>
          <a:xfrm>
            <a:off x="439550" y="3717975"/>
            <a:ext cx="3903300" cy="4257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a:t>March 2025</a:t>
            </a:r>
            <a:endParaRPr/>
          </a:p>
          <a:p>
            <a:pPr indent="0" lvl="0" marL="0" rtl="0" algn="l">
              <a:spcBef>
                <a:spcPts val="455"/>
              </a:spcBef>
              <a:spcAft>
                <a:spcPts val="0"/>
              </a:spcAft>
              <a:buNone/>
            </a:pPr>
            <a:r>
              <a:t/>
            </a:r>
            <a:endParaRPr/>
          </a:p>
        </p:txBody>
      </p:sp>
      <p:sp>
        <p:nvSpPr>
          <p:cNvPr id="210" name="Google Shape;210;g339c4082edf_0_31"/>
          <p:cNvSpPr txBox="1"/>
          <p:nvPr/>
        </p:nvSpPr>
        <p:spPr>
          <a:xfrm>
            <a:off x="421850" y="25717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003C3B"/>
                </a:solidFill>
                <a:latin typeface="Outfit"/>
                <a:ea typeface="Outfit"/>
                <a:cs typeface="Outfit"/>
                <a:sym typeface="Outfit"/>
              </a:rPr>
              <a:t>Coding for Reproducible Research</a:t>
            </a:r>
            <a:r>
              <a:rPr lang="en-GB" sz="2000">
                <a:solidFill>
                  <a:schemeClr val="dk1"/>
                </a:solidFill>
                <a:latin typeface="Outfit"/>
                <a:ea typeface="Outfit"/>
                <a:cs typeface="Outfit"/>
                <a:sym typeface="Outfit"/>
              </a:rPr>
              <a:t>​</a:t>
            </a:r>
            <a:endParaRPr/>
          </a:p>
        </p:txBody>
      </p:sp>
      <p:sp>
        <p:nvSpPr>
          <p:cNvPr id="211" name="Google Shape;211;g339c4082edf_0_31"/>
          <p:cNvSpPr txBox="1"/>
          <p:nvPr/>
        </p:nvSpPr>
        <p:spPr>
          <a:xfrm>
            <a:off x="6275800" y="185025"/>
            <a:ext cx="2748300" cy="21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Leader:</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Simon Kirby​</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lang="en-GB" sz="1600">
                <a:solidFill>
                  <a:srgbClr val="003C3B"/>
                </a:solidFill>
                <a:latin typeface="Outfit"/>
                <a:ea typeface="Outfit"/>
                <a:cs typeface="Outfit"/>
                <a:sym typeface="Outfit"/>
              </a:rPr>
              <a:t>​</a:t>
            </a:r>
            <a:endParaRPr sz="1600">
              <a:solidFill>
                <a:srgbClr val="003C3B"/>
              </a:solidFill>
              <a:latin typeface="Outfit"/>
              <a:ea typeface="Outfit"/>
              <a:cs typeface="Outfit"/>
              <a:sym typeface="Outfit"/>
            </a:endParaRPr>
          </a:p>
          <a:p>
            <a:pPr indent="0" lvl="0" marL="0" rtl="0" algn="l">
              <a:lnSpc>
                <a:spcPct val="115000"/>
              </a:lnSpc>
              <a:spcBef>
                <a:spcPts val="0"/>
              </a:spcBef>
              <a:spcAft>
                <a:spcPts val="0"/>
              </a:spcAft>
              <a:buNone/>
            </a:pPr>
            <a:r>
              <a:rPr b="1" lang="en-GB" sz="1600">
                <a:solidFill>
                  <a:srgbClr val="003C3B"/>
                </a:solidFill>
                <a:latin typeface="Outfit"/>
                <a:ea typeface="Outfit"/>
                <a:cs typeface="Outfit"/>
                <a:sym typeface="Outfit"/>
              </a:rPr>
              <a:t>Course Helpers:</a:t>
            </a:r>
            <a:r>
              <a:rPr lang="en-GB" sz="1600">
                <a:solidFill>
                  <a:srgbClr val="003C3B"/>
                </a:solidFill>
                <a:latin typeface="Outfit"/>
                <a:ea typeface="Outfit"/>
                <a:cs typeface="Outfit"/>
                <a:sym typeface="Outfit"/>
              </a:rPr>
              <a:t> ​</a:t>
            </a:r>
            <a:endParaRPr sz="1600">
              <a:solidFill>
                <a:srgbClr val="003C3B"/>
              </a:solidFill>
              <a:latin typeface="Outfit"/>
              <a:ea typeface="Outfit"/>
              <a:cs typeface="Outfit"/>
              <a:sym typeface="Outfit"/>
            </a:endParaRPr>
          </a:p>
          <a:p>
            <a:pPr indent="-330200" lvl="0" marL="457200" rtl="0" algn="l">
              <a:lnSpc>
                <a:spcPct val="115000"/>
              </a:lnSpc>
              <a:spcBef>
                <a:spcPts val="100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Finley Gibson​</a:t>
            </a:r>
            <a:endParaRPr sz="1600">
              <a:solidFill>
                <a:srgbClr val="003C3B"/>
              </a:solidFill>
              <a:latin typeface="Outfit"/>
              <a:ea typeface="Outfit"/>
              <a:cs typeface="Outfit"/>
              <a:sym typeface="Outfit"/>
            </a:endParaRPr>
          </a:p>
          <a:p>
            <a:pPr indent="-330200" lvl="0" marL="457200" rtl="0" algn="l">
              <a:lnSpc>
                <a:spcPct val="115000"/>
              </a:lnSpc>
              <a:spcBef>
                <a:spcPts val="0"/>
              </a:spcBef>
              <a:spcAft>
                <a:spcPts val="0"/>
              </a:spcAft>
              <a:buClr>
                <a:srgbClr val="003C3B"/>
              </a:buClr>
              <a:buSzPts val="1600"/>
              <a:buFont typeface="Outfit"/>
              <a:buChar char="●"/>
            </a:pPr>
            <a:r>
              <a:rPr lang="en-GB" sz="1600">
                <a:solidFill>
                  <a:srgbClr val="003C3B"/>
                </a:solidFill>
                <a:latin typeface="Outfit"/>
                <a:ea typeface="Outfit"/>
                <a:cs typeface="Outfit"/>
                <a:sym typeface="Outfit"/>
              </a:rPr>
              <a:t>Sam Fletcher​</a:t>
            </a:r>
            <a:endParaRPr sz="1600">
              <a:solidFill>
                <a:srgbClr val="003C3B"/>
              </a:solidFill>
              <a:latin typeface="Outfit"/>
              <a:ea typeface="Outfit"/>
              <a:cs typeface="Outfit"/>
              <a:sym typeface="Outfit"/>
            </a:endParaRPr>
          </a:p>
        </p:txBody>
      </p:sp>
      <p:pic>
        <p:nvPicPr>
          <p:cNvPr descr="A qr code with black squares&#10;&#10;AI-generated content may be incorrect." id="212" name="Google Shape;212;g339c4082edf_0_31"/>
          <p:cNvPicPr preferRelativeResize="0"/>
          <p:nvPr/>
        </p:nvPicPr>
        <p:blipFill>
          <a:blip r:embed="rId3">
            <a:alphaModFix/>
          </a:blip>
          <a:stretch>
            <a:fillRect/>
          </a:stretch>
        </p:blipFill>
        <p:spPr>
          <a:xfrm>
            <a:off x="7555275" y="2571750"/>
            <a:ext cx="1401475" cy="1401475"/>
          </a:xfrm>
          <a:prstGeom prst="rect">
            <a:avLst/>
          </a:prstGeom>
          <a:noFill/>
          <a:ln>
            <a:noFill/>
          </a:ln>
        </p:spPr>
      </p:pic>
      <p:sp>
        <p:nvSpPr>
          <p:cNvPr id="213" name="Google Shape;213;g339c4082edf_0_31"/>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14" name="Google Shape;214;g339c4082edf_0_31"/>
          <p:cNvSpPr txBox="1"/>
          <p:nvPr/>
        </p:nvSpPr>
        <p:spPr>
          <a:xfrm>
            <a:off x="439550" y="4270200"/>
            <a:ext cx="554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Outfit"/>
                <a:ea typeface="Outfit"/>
                <a:cs typeface="Outfit"/>
                <a:sym typeface="Outfit"/>
              </a:rPr>
              <a:t>Collaborative doc: https://tinyurl.com/fd3cd22b​</a:t>
            </a:r>
            <a:endParaRPr sz="1100">
              <a:latin typeface="Outfit"/>
              <a:ea typeface="Outfit"/>
              <a:cs typeface="Outfit"/>
              <a:sym typeface="Outfit"/>
            </a:endParaRPr>
          </a:p>
        </p:txBody>
      </p:sp>
      <p:sp>
        <p:nvSpPr>
          <p:cNvPr id="215" name="Google Shape;215;g339c4082edf_0_31"/>
          <p:cNvSpPr txBox="1"/>
          <p:nvPr/>
        </p:nvSpPr>
        <p:spPr>
          <a:xfrm>
            <a:off x="6024100" y="2997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latin typeface="Outfit"/>
                <a:ea typeface="Outfit"/>
                <a:cs typeface="Outfit"/>
                <a:sym typeface="Outfit"/>
              </a:rPr>
              <a:t>Sign in here ​</a:t>
            </a:r>
            <a:endParaRPr sz="1000">
              <a:latin typeface="Outfit"/>
              <a:ea typeface="Outfit"/>
              <a:cs typeface="Outfit"/>
              <a:sym typeface="Outfit"/>
            </a:endParaRPr>
          </a:p>
        </p:txBody>
      </p:sp>
      <p:cxnSp>
        <p:nvCxnSpPr>
          <p:cNvPr id="216" name="Google Shape;216;g339c4082edf_0_31"/>
          <p:cNvCxnSpPr/>
          <p:nvPr/>
        </p:nvCxnSpPr>
        <p:spPr>
          <a:xfrm flipH="1" rot="10800000">
            <a:off x="7119500" y="3197000"/>
            <a:ext cx="362700" cy="7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395cce3112_0_257"/>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285" name="Google Shape;285;g3395cce3112_0_257"/>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Traditional problem solving approach:</a:t>
            </a:r>
            <a:endParaRPr sz="1654"/>
          </a:p>
          <a:p>
            <a:pPr indent="0" lvl="0" marL="0" rtl="0" algn="l">
              <a:spcBef>
                <a:spcPts val="455"/>
              </a:spcBef>
              <a:spcAft>
                <a:spcPts val="0"/>
              </a:spcAft>
              <a:buNone/>
            </a:pPr>
            <a:r>
              <a:t/>
            </a:r>
            <a:endParaRPr/>
          </a:p>
        </p:txBody>
      </p:sp>
      <p:sp>
        <p:nvSpPr>
          <p:cNvPr id="286" name="Google Shape;286;g3395cce3112_0_257"/>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287" name="Google Shape;287;g3395cce3112_0_257"/>
          <p:cNvSpPr/>
          <p:nvPr/>
        </p:nvSpPr>
        <p:spPr>
          <a:xfrm>
            <a:off x="1666738" y="289145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Study the problem</a:t>
            </a:r>
            <a:endParaRPr>
              <a:latin typeface="Outfit"/>
              <a:ea typeface="Outfit"/>
              <a:cs typeface="Outfit"/>
              <a:sym typeface="Outfit"/>
            </a:endParaRPr>
          </a:p>
        </p:txBody>
      </p:sp>
      <p:sp>
        <p:nvSpPr>
          <p:cNvPr id="288" name="Google Shape;288;g3395cce3112_0_257"/>
          <p:cNvSpPr/>
          <p:nvPr/>
        </p:nvSpPr>
        <p:spPr>
          <a:xfrm>
            <a:off x="3624463" y="394480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Analyse errors</a:t>
            </a:r>
            <a:endParaRPr>
              <a:latin typeface="Outfit"/>
              <a:ea typeface="Outfit"/>
              <a:cs typeface="Outfit"/>
              <a:sym typeface="Outfit"/>
            </a:endParaRPr>
          </a:p>
        </p:txBody>
      </p:sp>
      <p:sp>
        <p:nvSpPr>
          <p:cNvPr id="289" name="Google Shape;289;g3395cce3112_0_257"/>
          <p:cNvSpPr/>
          <p:nvPr/>
        </p:nvSpPr>
        <p:spPr>
          <a:xfrm>
            <a:off x="6002188" y="127327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Launch!</a:t>
            </a:r>
            <a:endParaRPr>
              <a:latin typeface="Outfit"/>
              <a:ea typeface="Outfit"/>
              <a:cs typeface="Outfit"/>
              <a:sym typeface="Outfit"/>
            </a:endParaRPr>
          </a:p>
        </p:txBody>
      </p:sp>
      <p:sp>
        <p:nvSpPr>
          <p:cNvPr id="290" name="Google Shape;290;g3395cce3112_0_257"/>
          <p:cNvSpPr/>
          <p:nvPr/>
        </p:nvSpPr>
        <p:spPr>
          <a:xfrm>
            <a:off x="5627913" y="2825538"/>
            <a:ext cx="1849350" cy="70452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a:t>
            </a:r>
            <a:endParaRPr>
              <a:latin typeface="Outfit"/>
              <a:ea typeface="Outfit"/>
              <a:cs typeface="Outfit"/>
              <a:sym typeface="Outfit"/>
            </a:endParaRPr>
          </a:p>
        </p:txBody>
      </p:sp>
      <p:cxnSp>
        <p:nvCxnSpPr>
          <p:cNvPr id="291" name="Google Shape;291;g3395cce3112_0_257"/>
          <p:cNvCxnSpPr>
            <a:endCxn id="292" idx="1"/>
          </p:cNvCxnSpPr>
          <p:nvPr/>
        </p:nvCxnSpPr>
        <p:spPr>
          <a:xfrm>
            <a:off x="2770963" y="3170300"/>
            <a:ext cx="853500" cy="7500"/>
          </a:xfrm>
          <a:prstGeom prst="straightConnector1">
            <a:avLst/>
          </a:prstGeom>
          <a:noFill/>
          <a:ln cap="flat" cmpd="sng" w="9525">
            <a:solidFill>
              <a:srgbClr val="595959"/>
            </a:solidFill>
            <a:prstDash val="solid"/>
            <a:round/>
            <a:headEnd len="med" w="med" type="none"/>
            <a:tailEnd len="med" w="med" type="triangle"/>
          </a:ln>
        </p:spPr>
      </p:cxnSp>
      <p:cxnSp>
        <p:nvCxnSpPr>
          <p:cNvPr id="293" name="Google Shape;293;g3395cce3112_0_257"/>
          <p:cNvCxnSpPr>
            <a:stCxn id="292" idx="3"/>
            <a:endCxn id="290" idx="1"/>
          </p:cNvCxnSpPr>
          <p:nvPr/>
        </p:nvCxnSpPr>
        <p:spPr>
          <a:xfrm>
            <a:off x="4725213" y="3177800"/>
            <a:ext cx="902700" cy="0"/>
          </a:xfrm>
          <a:prstGeom prst="straightConnector1">
            <a:avLst/>
          </a:prstGeom>
          <a:noFill/>
          <a:ln cap="flat" cmpd="sng" w="9525">
            <a:solidFill>
              <a:srgbClr val="595959"/>
            </a:solidFill>
            <a:prstDash val="solid"/>
            <a:round/>
            <a:headEnd len="med" w="med" type="none"/>
            <a:tailEnd len="med" w="med" type="triangle"/>
          </a:ln>
        </p:spPr>
      </p:cxnSp>
      <p:cxnSp>
        <p:nvCxnSpPr>
          <p:cNvPr id="294" name="Google Shape;294;g3395cce3112_0_257"/>
          <p:cNvCxnSpPr>
            <a:stCxn id="290" idx="0"/>
            <a:endCxn id="289" idx="2"/>
          </p:cNvCxnSpPr>
          <p:nvPr/>
        </p:nvCxnSpPr>
        <p:spPr>
          <a:xfrm rot="10800000">
            <a:off x="6552588" y="1846038"/>
            <a:ext cx="0" cy="979500"/>
          </a:xfrm>
          <a:prstGeom prst="straightConnector1">
            <a:avLst/>
          </a:prstGeom>
          <a:noFill/>
          <a:ln cap="flat" cmpd="sng" w="9525">
            <a:solidFill>
              <a:srgbClr val="595959"/>
            </a:solidFill>
            <a:prstDash val="solid"/>
            <a:round/>
            <a:headEnd len="med" w="med" type="none"/>
            <a:tailEnd len="med" w="med" type="triangle"/>
          </a:ln>
        </p:spPr>
      </p:cxnSp>
      <p:cxnSp>
        <p:nvCxnSpPr>
          <p:cNvPr id="295" name="Google Shape;295;g3395cce3112_0_257"/>
          <p:cNvCxnSpPr>
            <a:stCxn id="290" idx="2"/>
            <a:endCxn id="288" idx="3"/>
          </p:cNvCxnSpPr>
          <p:nvPr/>
        </p:nvCxnSpPr>
        <p:spPr>
          <a:xfrm rot="5400000">
            <a:off x="5288388" y="2966963"/>
            <a:ext cx="701100" cy="1827300"/>
          </a:xfrm>
          <a:prstGeom prst="bentConnector2">
            <a:avLst/>
          </a:prstGeom>
          <a:noFill/>
          <a:ln cap="flat" cmpd="sng" w="9525">
            <a:solidFill>
              <a:srgbClr val="595959"/>
            </a:solidFill>
            <a:prstDash val="solid"/>
            <a:round/>
            <a:headEnd len="med" w="med" type="none"/>
            <a:tailEnd len="med" w="med" type="triangle"/>
          </a:ln>
        </p:spPr>
      </p:cxnSp>
      <p:cxnSp>
        <p:nvCxnSpPr>
          <p:cNvPr id="296" name="Google Shape;296;g3395cce3112_0_257"/>
          <p:cNvCxnSpPr>
            <a:stCxn id="288" idx="1"/>
            <a:endCxn id="287" idx="2"/>
          </p:cNvCxnSpPr>
          <p:nvPr/>
        </p:nvCxnSpPr>
        <p:spPr>
          <a:xfrm rot="10800000">
            <a:off x="2217163" y="3464050"/>
            <a:ext cx="1407300" cy="767100"/>
          </a:xfrm>
          <a:prstGeom prst="bentConnector2">
            <a:avLst/>
          </a:prstGeom>
          <a:noFill/>
          <a:ln cap="flat" cmpd="sng" w="9525">
            <a:solidFill>
              <a:srgbClr val="595959"/>
            </a:solidFill>
            <a:prstDash val="solid"/>
            <a:round/>
            <a:headEnd len="med" w="med" type="none"/>
            <a:tailEnd len="med" w="med" type="triangle"/>
          </a:ln>
        </p:spPr>
      </p:cxnSp>
      <p:sp>
        <p:nvSpPr>
          <p:cNvPr id="297" name="Google Shape;297;g3395cce3112_0_257"/>
          <p:cNvSpPr/>
          <p:nvPr/>
        </p:nvSpPr>
        <p:spPr>
          <a:xfrm>
            <a:off x="6693600" y="2132563"/>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g3395cce3112_0_257"/>
          <p:cNvSpPr/>
          <p:nvPr/>
        </p:nvSpPr>
        <p:spPr>
          <a:xfrm>
            <a:off x="6771875" y="3554640"/>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g3395cce3112_0_257"/>
          <p:cNvSpPr/>
          <p:nvPr/>
        </p:nvSpPr>
        <p:spPr>
          <a:xfrm>
            <a:off x="3624463" y="2891450"/>
            <a:ext cx="1100800" cy="572700"/>
          </a:xfrm>
          <a:prstGeom prst="flowChartProcess">
            <a:avLst/>
          </a:prstGeom>
          <a:solidFill>
            <a:srgbClr val="EA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Write rules</a:t>
            </a:r>
            <a:endParaRPr>
              <a:latin typeface="Outfit"/>
              <a:ea typeface="Outfit"/>
              <a:cs typeface="Outfit"/>
              <a:sym typeface="Outfi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395cce3112_0_27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305" name="Google Shape;305;g3395cce3112_0_276"/>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Machine learning approach:</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a:p>
        </p:txBody>
      </p:sp>
      <p:sp>
        <p:nvSpPr>
          <p:cNvPr id="306" name="Google Shape;306;g3395cce3112_0_276"/>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307" name="Google Shape;307;g3395cce3112_0_276"/>
          <p:cNvSpPr txBox="1"/>
          <p:nvPr/>
        </p:nvSpPr>
        <p:spPr>
          <a:xfrm>
            <a:off x="304800" y="1691450"/>
            <a:ext cx="24663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595959"/>
                </a:solidFill>
                <a:latin typeface="Outfit"/>
                <a:ea typeface="Outfit"/>
                <a:cs typeface="Outfit"/>
                <a:sym typeface="Outfit"/>
              </a:rPr>
              <a:t>We call this process of learning from data “training”</a:t>
            </a:r>
            <a:endParaRPr sz="1300">
              <a:solidFill>
                <a:srgbClr val="595959"/>
              </a:solidFill>
              <a:latin typeface="Outfit"/>
              <a:ea typeface="Outfit"/>
              <a:cs typeface="Outfit"/>
              <a:sym typeface="Outfit"/>
            </a:endParaRPr>
          </a:p>
        </p:txBody>
      </p:sp>
      <p:sp>
        <p:nvSpPr>
          <p:cNvPr id="308" name="Google Shape;308;g3395cce3112_0_276"/>
          <p:cNvSpPr/>
          <p:nvPr/>
        </p:nvSpPr>
        <p:spPr>
          <a:xfrm>
            <a:off x="1666738" y="289145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Study the problem</a:t>
            </a:r>
            <a:endParaRPr>
              <a:latin typeface="Outfit"/>
              <a:ea typeface="Outfit"/>
              <a:cs typeface="Outfit"/>
              <a:sym typeface="Outfit"/>
            </a:endParaRPr>
          </a:p>
        </p:txBody>
      </p:sp>
      <p:sp>
        <p:nvSpPr>
          <p:cNvPr id="309" name="Google Shape;309;g3395cce3112_0_276"/>
          <p:cNvSpPr/>
          <p:nvPr/>
        </p:nvSpPr>
        <p:spPr>
          <a:xfrm>
            <a:off x="3624463" y="2891450"/>
            <a:ext cx="1100800" cy="572700"/>
          </a:xfrm>
          <a:prstGeom prst="flowChartProcess">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algorithm</a:t>
            </a:r>
            <a:endParaRPr>
              <a:latin typeface="Outfit"/>
              <a:ea typeface="Outfit"/>
              <a:cs typeface="Outfit"/>
              <a:sym typeface="Outfit"/>
            </a:endParaRPr>
          </a:p>
        </p:txBody>
      </p:sp>
      <p:sp>
        <p:nvSpPr>
          <p:cNvPr id="310" name="Google Shape;310;g3395cce3112_0_276"/>
          <p:cNvSpPr/>
          <p:nvPr/>
        </p:nvSpPr>
        <p:spPr>
          <a:xfrm>
            <a:off x="3624463" y="394480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Analyse errors</a:t>
            </a:r>
            <a:endParaRPr>
              <a:latin typeface="Outfit"/>
              <a:ea typeface="Outfit"/>
              <a:cs typeface="Outfit"/>
              <a:sym typeface="Outfit"/>
            </a:endParaRPr>
          </a:p>
        </p:txBody>
      </p:sp>
      <p:sp>
        <p:nvSpPr>
          <p:cNvPr id="311" name="Google Shape;311;g3395cce3112_0_276"/>
          <p:cNvSpPr/>
          <p:nvPr/>
        </p:nvSpPr>
        <p:spPr>
          <a:xfrm>
            <a:off x="6002188" y="127327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Launch!</a:t>
            </a:r>
            <a:endParaRPr>
              <a:latin typeface="Outfit"/>
              <a:ea typeface="Outfit"/>
              <a:cs typeface="Outfit"/>
              <a:sym typeface="Outfit"/>
            </a:endParaRPr>
          </a:p>
        </p:txBody>
      </p:sp>
      <p:sp>
        <p:nvSpPr>
          <p:cNvPr id="312" name="Google Shape;312;g3395cce3112_0_276"/>
          <p:cNvSpPr/>
          <p:nvPr/>
        </p:nvSpPr>
        <p:spPr>
          <a:xfrm>
            <a:off x="5627913" y="2825538"/>
            <a:ext cx="1849350" cy="70452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a:t>
            </a:r>
            <a:endParaRPr>
              <a:latin typeface="Outfit"/>
              <a:ea typeface="Outfit"/>
              <a:cs typeface="Outfit"/>
              <a:sym typeface="Outfit"/>
            </a:endParaRPr>
          </a:p>
        </p:txBody>
      </p:sp>
      <p:cxnSp>
        <p:nvCxnSpPr>
          <p:cNvPr id="313" name="Google Shape;313;g3395cce3112_0_276"/>
          <p:cNvCxnSpPr>
            <a:endCxn id="309" idx="1"/>
          </p:cNvCxnSpPr>
          <p:nvPr/>
        </p:nvCxnSpPr>
        <p:spPr>
          <a:xfrm>
            <a:off x="2770963" y="3170300"/>
            <a:ext cx="853500" cy="7500"/>
          </a:xfrm>
          <a:prstGeom prst="straightConnector1">
            <a:avLst/>
          </a:prstGeom>
          <a:noFill/>
          <a:ln cap="flat" cmpd="sng" w="9525">
            <a:solidFill>
              <a:srgbClr val="595959"/>
            </a:solidFill>
            <a:prstDash val="solid"/>
            <a:round/>
            <a:headEnd len="med" w="med" type="none"/>
            <a:tailEnd len="med" w="med" type="triangle"/>
          </a:ln>
        </p:spPr>
      </p:cxnSp>
      <p:cxnSp>
        <p:nvCxnSpPr>
          <p:cNvPr id="314" name="Google Shape;314;g3395cce3112_0_276"/>
          <p:cNvCxnSpPr>
            <a:stCxn id="309" idx="3"/>
            <a:endCxn id="312" idx="1"/>
          </p:cNvCxnSpPr>
          <p:nvPr/>
        </p:nvCxnSpPr>
        <p:spPr>
          <a:xfrm>
            <a:off x="4725263" y="3177800"/>
            <a:ext cx="902700" cy="0"/>
          </a:xfrm>
          <a:prstGeom prst="straightConnector1">
            <a:avLst/>
          </a:prstGeom>
          <a:noFill/>
          <a:ln cap="flat" cmpd="sng" w="9525">
            <a:solidFill>
              <a:srgbClr val="595959"/>
            </a:solidFill>
            <a:prstDash val="solid"/>
            <a:round/>
            <a:headEnd len="med" w="med" type="none"/>
            <a:tailEnd len="med" w="med" type="triangle"/>
          </a:ln>
        </p:spPr>
      </p:cxnSp>
      <p:cxnSp>
        <p:nvCxnSpPr>
          <p:cNvPr id="315" name="Google Shape;315;g3395cce3112_0_276"/>
          <p:cNvCxnSpPr>
            <a:stCxn id="312" idx="0"/>
            <a:endCxn id="311" idx="2"/>
          </p:cNvCxnSpPr>
          <p:nvPr/>
        </p:nvCxnSpPr>
        <p:spPr>
          <a:xfrm rot="10800000">
            <a:off x="6552588" y="1846038"/>
            <a:ext cx="0" cy="979500"/>
          </a:xfrm>
          <a:prstGeom prst="straightConnector1">
            <a:avLst/>
          </a:prstGeom>
          <a:noFill/>
          <a:ln cap="flat" cmpd="sng" w="9525">
            <a:solidFill>
              <a:srgbClr val="595959"/>
            </a:solidFill>
            <a:prstDash val="solid"/>
            <a:round/>
            <a:headEnd len="med" w="med" type="none"/>
            <a:tailEnd len="med" w="med" type="triangle"/>
          </a:ln>
        </p:spPr>
      </p:cxnSp>
      <p:cxnSp>
        <p:nvCxnSpPr>
          <p:cNvPr id="316" name="Google Shape;316;g3395cce3112_0_276"/>
          <p:cNvCxnSpPr>
            <a:stCxn id="312" idx="2"/>
            <a:endCxn id="310" idx="3"/>
          </p:cNvCxnSpPr>
          <p:nvPr/>
        </p:nvCxnSpPr>
        <p:spPr>
          <a:xfrm rot="5400000">
            <a:off x="5288388" y="2966963"/>
            <a:ext cx="701100" cy="1827300"/>
          </a:xfrm>
          <a:prstGeom prst="bentConnector2">
            <a:avLst/>
          </a:prstGeom>
          <a:noFill/>
          <a:ln cap="flat" cmpd="sng" w="9525">
            <a:solidFill>
              <a:srgbClr val="595959"/>
            </a:solidFill>
            <a:prstDash val="solid"/>
            <a:round/>
            <a:headEnd len="med" w="med" type="none"/>
            <a:tailEnd len="med" w="med" type="triangle"/>
          </a:ln>
        </p:spPr>
      </p:cxnSp>
      <p:cxnSp>
        <p:nvCxnSpPr>
          <p:cNvPr id="317" name="Google Shape;317;g3395cce3112_0_276"/>
          <p:cNvCxnSpPr>
            <a:stCxn id="310" idx="1"/>
            <a:endCxn id="308" idx="2"/>
          </p:cNvCxnSpPr>
          <p:nvPr/>
        </p:nvCxnSpPr>
        <p:spPr>
          <a:xfrm rot="10800000">
            <a:off x="2217163" y="3464050"/>
            <a:ext cx="1407300" cy="767100"/>
          </a:xfrm>
          <a:prstGeom prst="bentConnector2">
            <a:avLst/>
          </a:prstGeom>
          <a:noFill/>
          <a:ln cap="flat" cmpd="sng" w="9525">
            <a:solidFill>
              <a:srgbClr val="595959"/>
            </a:solidFill>
            <a:prstDash val="solid"/>
            <a:round/>
            <a:headEnd len="med" w="med" type="none"/>
            <a:tailEnd len="med" w="med" type="triangle"/>
          </a:ln>
        </p:spPr>
      </p:cxnSp>
      <p:sp>
        <p:nvSpPr>
          <p:cNvPr id="318" name="Google Shape;318;g3395cce3112_0_276"/>
          <p:cNvSpPr/>
          <p:nvPr/>
        </p:nvSpPr>
        <p:spPr>
          <a:xfrm>
            <a:off x="6693600" y="2132563"/>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g3395cce3112_0_276"/>
          <p:cNvSpPr/>
          <p:nvPr/>
        </p:nvSpPr>
        <p:spPr>
          <a:xfrm>
            <a:off x="6771875" y="3554640"/>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g3395cce3112_0_276"/>
          <p:cNvSpPr/>
          <p:nvPr/>
        </p:nvSpPr>
        <p:spPr>
          <a:xfrm>
            <a:off x="3624475" y="1305775"/>
            <a:ext cx="110080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321" name="Google Shape;321;g3395cce3112_0_276"/>
          <p:cNvCxnSpPr>
            <a:stCxn id="320" idx="4"/>
            <a:endCxn id="309" idx="0"/>
          </p:cNvCxnSpPr>
          <p:nvPr/>
        </p:nvCxnSpPr>
        <p:spPr>
          <a:xfrm>
            <a:off x="4174875" y="1855675"/>
            <a:ext cx="0" cy="10359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395cce3112_0_310"/>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327" name="Google Shape;327;g3395cce3112_0_310"/>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Automatically adapting to change:</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a:p>
        </p:txBody>
      </p:sp>
      <p:sp>
        <p:nvSpPr>
          <p:cNvPr id="328" name="Google Shape;328;g3395cce3112_0_310"/>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329" name="Google Shape;329;g3395cce3112_0_310"/>
          <p:cNvSpPr/>
          <p:nvPr/>
        </p:nvSpPr>
        <p:spPr>
          <a:xfrm>
            <a:off x="3712388" y="3547900"/>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algorithm</a:t>
            </a:r>
            <a:endParaRPr>
              <a:latin typeface="Outfit"/>
              <a:ea typeface="Outfit"/>
              <a:cs typeface="Outfit"/>
              <a:sym typeface="Outfit"/>
            </a:endParaRPr>
          </a:p>
        </p:txBody>
      </p:sp>
      <p:sp>
        <p:nvSpPr>
          <p:cNvPr id="330" name="Google Shape;330;g3395cce3112_0_310"/>
          <p:cNvSpPr/>
          <p:nvPr/>
        </p:nvSpPr>
        <p:spPr>
          <a:xfrm>
            <a:off x="6090113" y="192972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Launch!</a:t>
            </a:r>
            <a:endParaRPr>
              <a:latin typeface="Outfit"/>
              <a:ea typeface="Outfit"/>
              <a:cs typeface="Outfit"/>
              <a:sym typeface="Outfit"/>
            </a:endParaRPr>
          </a:p>
        </p:txBody>
      </p:sp>
      <p:sp>
        <p:nvSpPr>
          <p:cNvPr id="331" name="Google Shape;331;g3395cce3112_0_310"/>
          <p:cNvSpPr/>
          <p:nvPr/>
        </p:nvSpPr>
        <p:spPr>
          <a:xfrm>
            <a:off x="5715838" y="3481988"/>
            <a:ext cx="1849350" cy="70452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a:t>
            </a:r>
            <a:endParaRPr>
              <a:latin typeface="Outfit"/>
              <a:ea typeface="Outfit"/>
              <a:cs typeface="Outfit"/>
              <a:sym typeface="Outfit"/>
            </a:endParaRPr>
          </a:p>
        </p:txBody>
      </p:sp>
      <p:cxnSp>
        <p:nvCxnSpPr>
          <p:cNvPr id="332" name="Google Shape;332;g3395cce3112_0_310"/>
          <p:cNvCxnSpPr>
            <a:stCxn id="331" idx="0"/>
            <a:endCxn id="330" idx="2"/>
          </p:cNvCxnSpPr>
          <p:nvPr/>
        </p:nvCxnSpPr>
        <p:spPr>
          <a:xfrm rot="10800000">
            <a:off x="6640513" y="2502488"/>
            <a:ext cx="0" cy="979500"/>
          </a:xfrm>
          <a:prstGeom prst="straightConnector1">
            <a:avLst/>
          </a:prstGeom>
          <a:noFill/>
          <a:ln cap="flat" cmpd="sng" w="9525">
            <a:solidFill>
              <a:srgbClr val="595959"/>
            </a:solidFill>
            <a:prstDash val="solid"/>
            <a:round/>
            <a:headEnd len="med" w="med" type="none"/>
            <a:tailEnd len="med" w="med" type="triangle"/>
          </a:ln>
        </p:spPr>
      </p:cxnSp>
      <p:sp>
        <p:nvSpPr>
          <p:cNvPr id="333" name="Google Shape;333;g3395cce3112_0_310"/>
          <p:cNvSpPr/>
          <p:nvPr/>
        </p:nvSpPr>
        <p:spPr>
          <a:xfrm>
            <a:off x="6781525" y="2789013"/>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g3395cce3112_0_310"/>
          <p:cNvSpPr/>
          <p:nvPr/>
        </p:nvSpPr>
        <p:spPr>
          <a:xfrm>
            <a:off x="3712388" y="1945250"/>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Update data</a:t>
            </a:r>
            <a:endParaRPr>
              <a:latin typeface="Outfit"/>
              <a:ea typeface="Outfit"/>
              <a:cs typeface="Outfit"/>
              <a:sym typeface="Outfit"/>
            </a:endParaRPr>
          </a:p>
        </p:txBody>
      </p:sp>
      <p:cxnSp>
        <p:nvCxnSpPr>
          <p:cNvPr id="335" name="Google Shape;335;g3395cce3112_0_310"/>
          <p:cNvCxnSpPr>
            <a:stCxn id="334" idx="2"/>
            <a:endCxn id="329" idx="0"/>
          </p:cNvCxnSpPr>
          <p:nvPr/>
        </p:nvCxnSpPr>
        <p:spPr>
          <a:xfrm>
            <a:off x="4262788" y="2517950"/>
            <a:ext cx="0" cy="1029900"/>
          </a:xfrm>
          <a:prstGeom prst="straightConnector1">
            <a:avLst/>
          </a:prstGeom>
          <a:noFill/>
          <a:ln cap="flat" cmpd="sng" w="9525">
            <a:solidFill>
              <a:srgbClr val="595959"/>
            </a:solidFill>
            <a:prstDash val="solid"/>
            <a:round/>
            <a:headEnd len="med" w="med" type="none"/>
            <a:tailEnd len="med" w="med" type="triangle"/>
          </a:ln>
        </p:spPr>
      </p:cxnSp>
      <p:cxnSp>
        <p:nvCxnSpPr>
          <p:cNvPr id="336" name="Google Shape;336;g3395cce3112_0_310"/>
          <p:cNvCxnSpPr>
            <a:stCxn id="330" idx="1"/>
            <a:endCxn id="334" idx="3"/>
          </p:cNvCxnSpPr>
          <p:nvPr/>
        </p:nvCxnSpPr>
        <p:spPr>
          <a:xfrm flipH="1">
            <a:off x="4813313" y="2216075"/>
            <a:ext cx="1276800" cy="15600"/>
          </a:xfrm>
          <a:prstGeom prst="straightConnector1">
            <a:avLst/>
          </a:prstGeom>
          <a:noFill/>
          <a:ln cap="flat" cmpd="sng" w="9525">
            <a:solidFill>
              <a:srgbClr val="595959"/>
            </a:solidFill>
            <a:prstDash val="solid"/>
            <a:round/>
            <a:headEnd len="med" w="med" type="none"/>
            <a:tailEnd len="med" w="med" type="triangle"/>
          </a:ln>
        </p:spPr>
      </p:cxnSp>
      <p:cxnSp>
        <p:nvCxnSpPr>
          <p:cNvPr id="337" name="Google Shape;337;g3395cce3112_0_310"/>
          <p:cNvCxnSpPr>
            <a:stCxn id="329" idx="3"/>
            <a:endCxn id="331" idx="1"/>
          </p:cNvCxnSpPr>
          <p:nvPr/>
        </p:nvCxnSpPr>
        <p:spPr>
          <a:xfrm>
            <a:off x="4813188" y="3834250"/>
            <a:ext cx="902700" cy="0"/>
          </a:xfrm>
          <a:prstGeom prst="straightConnector1">
            <a:avLst/>
          </a:prstGeom>
          <a:noFill/>
          <a:ln cap="flat" cmpd="sng" w="9525">
            <a:solidFill>
              <a:srgbClr val="595959"/>
            </a:solidFill>
            <a:prstDash val="solid"/>
            <a:round/>
            <a:headEnd len="med" w="med" type="none"/>
            <a:tailEnd len="med" w="med" type="triangle"/>
          </a:ln>
        </p:spPr>
      </p:cxnSp>
      <p:sp>
        <p:nvSpPr>
          <p:cNvPr id="338" name="Google Shape;338;g3395cce3112_0_310"/>
          <p:cNvSpPr/>
          <p:nvPr/>
        </p:nvSpPr>
        <p:spPr>
          <a:xfrm>
            <a:off x="1962500" y="2757950"/>
            <a:ext cx="110080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339" name="Google Shape;339;g3395cce3112_0_310"/>
          <p:cNvCxnSpPr>
            <a:stCxn id="338" idx="4"/>
            <a:endCxn id="329" idx="1"/>
          </p:cNvCxnSpPr>
          <p:nvPr/>
        </p:nvCxnSpPr>
        <p:spPr>
          <a:xfrm>
            <a:off x="2512900" y="3307850"/>
            <a:ext cx="1199400" cy="526500"/>
          </a:xfrm>
          <a:prstGeom prst="straightConnector1">
            <a:avLst/>
          </a:prstGeom>
          <a:noFill/>
          <a:ln cap="flat" cmpd="sng" w="9525">
            <a:solidFill>
              <a:srgbClr val="595959"/>
            </a:solidFill>
            <a:prstDash val="solid"/>
            <a:round/>
            <a:headEnd len="med" w="med" type="none"/>
            <a:tailEnd len="med" w="med" type="triangle"/>
          </a:ln>
        </p:spPr>
      </p:cxnSp>
      <p:cxnSp>
        <p:nvCxnSpPr>
          <p:cNvPr id="340" name="Google Shape;340;g3395cce3112_0_310"/>
          <p:cNvCxnSpPr>
            <a:stCxn id="334" idx="1"/>
            <a:endCxn id="338" idx="0"/>
          </p:cNvCxnSpPr>
          <p:nvPr/>
        </p:nvCxnSpPr>
        <p:spPr>
          <a:xfrm flipH="1">
            <a:off x="2623088" y="2231600"/>
            <a:ext cx="1089300" cy="526500"/>
          </a:xfrm>
          <a:prstGeom prst="straightConnector1">
            <a:avLst/>
          </a:prstGeom>
          <a:noFill/>
          <a:ln cap="flat" cmpd="sng" w="9525">
            <a:solidFill>
              <a:srgbClr val="595959"/>
            </a:solidFill>
            <a:prstDash val="solid"/>
            <a:round/>
            <a:headEnd len="med" w="med" type="none"/>
            <a:tailEnd len="med" w="med" type="triangle"/>
          </a:ln>
        </p:spPr>
      </p:cxnSp>
      <p:sp>
        <p:nvSpPr>
          <p:cNvPr id="341" name="Google Shape;341;g3395cce3112_0_310"/>
          <p:cNvSpPr txBox="1"/>
          <p:nvPr/>
        </p:nvSpPr>
        <p:spPr>
          <a:xfrm>
            <a:off x="4723413" y="2725125"/>
            <a:ext cx="145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This cycle can be automated</a:t>
            </a:r>
            <a:endParaRPr>
              <a:latin typeface="Outfit"/>
              <a:ea typeface="Outfit"/>
              <a:cs typeface="Outfit"/>
              <a:sym typeface="Outfi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395cce3112_0_344"/>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347" name="Google Shape;347;g3395cce3112_0_344"/>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ML can help humans learn, especially in research:</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t/>
            </a:r>
            <a:endParaRPr/>
          </a:p>
        </p:txBody>
      </p:sp>
      <p:sp>
        <p:nvSpPr>
          <p:cNvPr id="348" name="Google Shape;348;g3395cce3112_0_344"/>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349" name="Google Shape;349;g3395cce3112_0_344"/>
          <p:cNvSpPr/>
          <p:nvPr/>
        </p:nvSpPr>
        <p:spPr>
          <a:xfrm>
            <a:off x="3957238" y="1873075"/>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algorithm</a:t>
            </a:r>
            <a:endParaRPr>
              <a:latin typeface="Outfit"/>
              <a:ea typeface="Outfit"/>
              <a:cs typeface="Outfit"/>
              <a:sym typeface="Outfit"/>
            </a:endParaRPr>
          </a:p>
        </p:txBody>
      </p:sp>
      <p:sp>
        <p:nvSpPr>
          <p:cNvPr id="350" name="Google Shape;350;g3395cce3112_0_344"/>
          <p:cNvSpPr/>
          <p:nvPr/>
        </p:nvSpPr>
        <p:spPr>
          <a:xfrm>
            <a:off x="1754613" y="1873075"/>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Study the problem</a:t>
            </a:r>
            <a:endParaRPr>
              <a:latin typeface="Outfit"/>
              <a:ea typeface="Outfit"/>
              <a:cs typeface="Outfit"/>
              <a:sym typeface="Outfit"/>
            </a:endParaRPr>
          </a:p>
        </p:txBody>
      </p:sp>
      <p:sp>
        <p:nvSpPr>
          <p:cNvPr id="351" name="Google Shape;351;g3395cce3112_0_344"/>
          <p:cNvSpPr/>
          <p:nvPr/>
        </p:nvSpPr>
        <p:spPr>
          <a:xfrm>
            <a:off x="3347300" y="2866825"/>
            <a:ext cx="147422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Lots</a:t>
            </a:r>
            <a:r>
              <a:rPr lang="en-GB">
                <a:latin typeface="Outfit"/>
                <a:ea typeface="Outfit"/>
                <a:cs typeface="Outfit"/>
                <a:sym typeface="Outfit"/>
              </a:rPr>
              <a:t> of 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352" name="Google Shape;352;g3395cce3112_0_344"/>
          <p:cNvCxnSpPr>
            <a:stCxn id="351" idx="0"/>
            <a:endCxn id="349" idx="2"/>
          </p:cNvCxnSpPr>
          <p:nvPr/>
        </p:nvCxnSpPr>
        <p:spPr>
          <a:xfrm flipH="1" rot="10800000">
            <a:off x="4231835" y="2445925"/>
            <a:ext cx="275700" cy="420900"/>
          </a:xfrm>
          <a:prstGeom prst="straightConnector1">
            <a:avLst/>
          </a:prstGeom>
          <a:noFill/>
          <a:ln cap="flat" cmpd="sng" w="9525">
            <a:solidFill>
              <a:srgbClr val="595959"/>
            </a:solidFill>
            <a:prstDash val="solid"/>
            <a:round/>
            <a:headEnd len="med" w="med" type="none"/>
            <a:tailEnd len="med" w="med" type="triangle"/>
          </a:ln>
        </p:spPr>
      </p:cxnSp>
      <p:sp>
        <p:nvSpPr>
          <p:cNvPr id="353" name="Google Shape;353;g3395cce3112_0_344"/>
          <p:cNvSpPr/>
          <p:nvPr/>
        </p:nvSpPr>
        <p:spPr>
          <a:xfrm>
            <a:off x="5863813" y="276022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Inspect solution</a:t>
            </a:r>
            <a:endParaRPr>
              <a:latin typeface="Outfit"/>
              <a:ea typeface="Outfit"/>
              <a:cs typeface="Outfit"/>
              <a:sym typeface="Outfit"/>
            </a:endParaRPr>
          </a:p>
        </p:txBody>
      </p:sp>
      <p:sp>
        <p:nvSpPr>
          <p:cNvPr id="354" name="Google Shape;354;g3395cce3112_0_344"/>
          <p:cNvSpPr txBox="1"/>
          <p:nvPr/>
        </p:nvSpPr>
        <p:spPr>
          <a:xfrm>
            <a:off x="5863875" y="1959325"/>
            <a:ext cx="110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Solution!</a:t>
            </a:r>
            <a:endParaRPr>
              <a:solidFill>
                <a:srgbClr val="000000"/>
              </a:solidFill>
              <a:latin typeface="Outfit"/>
              <a:ea typeface="Outfit"/>
              <a:cs typeface="Outfit"/>
              <a:sym typeface="Outfit"/>
            </a:endParaRPr>
          </a:p>
        </p:txBody>
      </p:sp>
      <p:cxnSp>
        <p:nvCxnSpPr>
          <p:cNvPr id="355" name="Google Shape;355;g3395cce3112_0_344"/>
          <p:cNvCxnSpPr>
            <a:stCxn id="350" idx="3"/>
            <a:endCxn id="349" idx="1"/>
          </p:cNvCxnSpPr>
          <p:nvPr/>
        </p:nvCxnSpPr>
        <p:spPr>
          <a:xfrm>
            <a:off x="2855413" y="2159425"/>
            <a:ext cx="1101900" cy="0"/>
          </a:xfrm>
          <a:prstGeom prst="straightConnector1">
            <a:avLst/>
          </a:prstGeom>
          <a:noFill/>
          <a:ln cap="flat" cmpd="sng" w="9525">
            <a:solidFill>
              <a:srgbClr val="595959"/>
            </a:solidFill>
            <a:prstDash val="solid"/>
            <a:round/>
            <a:headEnd len="med" w="med" type="none"/>
            <a:tailEnd len="med" w="med" type="triangle"/>
          </a:ln>
        </p:spPr>
      </p:cxnSp>
      <p:cxnSp>
        <p:nvCxnSpPr>
          <p:cNvPr id="356" name="Google Shape;356;g3395cce3112_0_344"/>
          <p:cNvCxnSpPr>
            <a:stCxn id="349" idx="3"/>
            <a:endCxn id="354" idx="1"/>
          </p:cNvCxnSpPr>
          <p:nvPr/>
        </p:nvCxnSpPr>
        <p:spPr>
          <a:xfrm>
            <a:off x="5058038" y="2159425"/>
            <a:ext cx="805800" cy="0"/>
          </a:xfrm>
          <a:prstGeom prst="straightConnector1">
            <a:avLst/>
          </a:prstGeom>
          <a:noFill/>
          <a:ln cap="flat" cmpd="sng" w="9525">
            <a:solidFill>
              <a:srgbClr val="595959"/>
            </a:solidFill>
            <a:prstDash val="solid"/>
            <a:round/>
            <a:headEnd len="med" w="med" type="none"/>
            <a:tailEnd len="med" w="med" type="triangle"/>
          </a:ln>
        </p:spPr>
      </p:cxnSp>
      <p:cxnSp>
        <p:nvCxnSpPr>
          <p:cNvPr id="357" name="Google Shape;357;g3395cce3112_0_344"/>
          <p:cNvCxnSpPr>
            <a:stCxn id="354" idx="2"/>
            <a:endCxn id="353" idx="0"/>
          </p:cNvCxnSpPr>
          <p:nvPr/>
        </p:nvCxnSpPr>
        <p:spPr>
          <a:xfrm>
            <a:off x="6414225" y="2359525"/>
            <a:ext cx="0" cy="400800"/>
          </a:xfrm>
          <a:prstGeom prst="straightConnector1">
            <a:avLst/>
          </a:prstGeom>
          <a:noFill/>
          <a:ln cap="flat" cmpd="sng" w="9525">
            <a:solidFill>
              <a:srgbClr val="595959"/>
            </a:solidFill>
            <a:prstDash val="solid"/>
            <a:round/>
            <a:headEnd len="med" w="med" type="none"/>
            <a:tailEnd len="med" w="med" type="triangle"/>
          </a:ln>
        </p:spPr>
      </p:cxnSp>
      <p:sp>
        <p:nvSpPr>
          <p:cNvPr id="358" name="Google Shape;358;g3395cce3112_0_344"/>
          <p:cNvSpPr/>
          <p:nvPr/>
        </p:nvSpPr>
        <p:spPr>
          <a:xfrm>
            <a:off x="3636900" y="3837800"/>
            <a:ext cx="1741500" cy="572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Understand problem better</a:t>
            </a:r>
            <a:endParaRPr>
              <a:latin typeface="Outfit"/>
              <a:ea typeface="Outfit"/>
              <a:cs typeface="Outfit"/>
              <a:sym typeface="Outfit"/>
            </a:endParaRPr>
          </a:p>
        </p:txBody>
      </p:sp>
      <p:sp>
        <p:nvSpPr>
          <p:cNvPr id="359" name="Google Shape;359;g3395cce3112_0_344"/>
          <p:cNvSpPr/>
          <p:nvPr/>
        </p:nvSpPr>
        <p:spPr>
          <a:xfrm>
            <a:off x="1754613" y="3837800"/>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Iterate if needed</a:t>
            </a:r>
            <a:endParaRPr>
              <a:latin typeface="Outfit"/>
              <a:ea typeface="Outfit"/>
              <a:cs typeface="Outfit"/>
              <a:sym typeface="Outfit"/>
            </a:endParaRPr>
          </a:p>
        </p:txBody>
      </p:sp>
      <p:cxnSp>
        <p:nvCxnSpPr>
          <p:cNvPr id="360" name="Google Shape;360;g3395cce3112_0_344"/>
          <p:cNvCxnSpPr>
            <a:stCxn id="358" idx="1"/>
            <a:endCxn id="359" idx="3"/>
          </p:cNvCxnSpPr>
          <p:nvPr/>
        </p:nvCxnSpPr>
        <p:spPr>
          <a:xfrm rot="10800000">
            <a:off x="2855400" y="4124150"/>
            <a:ext cx="781500" cy="0"/>
          </a:xfrm>
          <a:prstGeom prst="straightConnector1">
            <a:avLst/>
          </a:prstGeom>
          <a:noFill/>
          <a:ln cap="flat" cmpd="sng" w="9525">
            <a:solidFill>
              <a:srgbClr val="595959"/>
            </a:solidFill>
            <a:prstDash val="dash"/>
            <a:round/>
            <a:headEnd len="med" w="med" type="none"/>
            <a:tailEnd len="med" w="med" type="triangle"/>
          </a:ln>
        </p:spPr>
      </p:cxnSp>
      <p:cxnSp>
        <p:nvCxnSpPr>
          <p:cNvPr id="361" name="Google Shape;361;g3395cce3112_0_344"/>
          <p:cNvCxnSpPr>
            <a:stCxn id="359" idx="0"/>
            <a:endCxn id="350" idx="2"/>
          </p:cNvCxnSpPr>
          <p:nvPr/>
        </p:nvCxnSpPr>
        <p:spPr>
          <a:xfrm rot="10800000">
            <a:off x="2305013" y="2445800"/>
            <a:ext cx="0" cy="1392000"/>
          </a:xfrm>
          <a:prstGeom prst="straightConnector1">
            <a:avLst/>
          </a:prstGeom>
          <a:noFill/>
          <a:ln cap="flat" cmpd="sng" w="9525">
            <a:solidFill>
              <a:srgbClr val="595959"/>
            </a:solidFill>
            <a:prstDash val="dash"/>
            <a:round/>
            <a:headEnd len="med" w="med" type="none"/>
            <a:tailEnd len="med" w="med" type="triangle"/>
          </a:ln>
        </p:spPr>
      </p:cxnSp>
      <p:sp>
        <p:nvSpPr>
          <p:cNvPr id="362" name="Google Shape;362;g3395cce3112_0_344"/>
          <p:cNvSpPr/>
          <p:nvPr/>
        </p:nvSpPr>
        <p:spPr>
          <a:xfrm>
            <a:off x="5863813" y="383780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Have idea!</a:t>
            </a:r>
            <a:endParaRPr>
              <a:latin typeface="Outfit"/>
              <a:ea typeface="Outfit"/>
              <a:cs typeface="Outfit"/>
              <a:sym typeface="Outfit"/>
            </a:endParaRPr>
          </a:p>
        </p:txBody>
      </p:sp>
      <p:cxnSp>
        <p:nvCxnSpPr>
          <p:cNvPr id="363" name="Google Shape;363;g3395cce3112_0_344"/>
          <p:cNvCxnSpPr>
            <a:stCxn id="353" idx="2"/>
            <a:endCxn id="362" idx="0"/>
          </p:cNvCxnSpPr>
          <p:nvPr/>
        </p:nvCxnSpPr>
        <p:spPr>
          <a:xfrm>
            <a:off x="6414213" y="3332925"/>
            <a:ext cx="0" cy="504900"/>
          </a:xfrm>
          <a:prstGeom prst="straightConnector1">
            <a:avLst/>
          </a:prstGeom>
          <a:noFill/>
          <a:ln cap="flat" cmpd="sng" w="9525">
            <a:solidFill>
              <a:srgbClr val="595959"/>
            </a:solidFill>
            <a:prstDash val="solid"/>
            <a:round/>
            <a:headEnd len="med" w="med" type="none"/>
            <a:tailEnd len="med" w="med" type="triangle"/>
          </a:ln>
        </p:spPr>
      </p:cxnSp>
      <p:cxnSp>
        <p:nvCxnSpPr>
          <p:cNvPr id="364" name="Google Shape;364;g3395cce3112_0_344"/>
          <p:cNvCxnSpPr>
            <a:stCxn id="362" idx="1"/>
            <a:endCxn id="358" idx="3"/>
          </p:cNvCxnSpPr>
          <p:nvPr/>
        </p:nvCxnSpPr>
        <p:spPr>
          <a:xfrm rot="10800000">
            <a:off x="5378413" y="4124150"/>
            <a:ext cx="4854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395cce3112_0_37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 good for?</a:t>
            </a:r>
            <a:endParaRPr/>
          </a:p>
          <a:p>
            <a:pPr indent="0" lvl="0" marL="0" rtl="0" algn="l">
              <a:spcBef>
                <a:spcPts val="0"/>
              </a:spcBef>
              <a:spcAft>
                <a:spcPts val="0"/>
              </a:spcAft>
              <a:buNone/>
            </a:pPr>
            <a:r>
              <a:t/>
            </a:r>
            <a:endParaRPr/>
          </a:p>
        </p:txBody>
      </p:sp>
      <p:sp>
        <p:nvSpPr>
          <p:cNvPr id="370" name="Google Shape;370;g3395cce3112_0_379"/>
          <p:cNvSpPr txBox="1"/>
          <p:nvPr>
            <p:ph idx="1" type="body"/>
          </p:nvPr>
        </p:nvSpPr>
        <p:spPr>
          <a:xfrm>
            <a:off x="424550" y="1861774"/>
            <a:ext cx="8235300" cy="29043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Problems that require a lot of fine tuning, or long lists of rules. ML-based approaches can simplify the process.</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rPr lang="en-GB" sz="1654"/>
              <a:t>Complex problems where traditional approaches do not yield a solution. Maybe ML can find a solution.</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rPr lang="en-GB" sz="1654"/>
              <a:t>Fluctuating environments: where approaches need to adapt to new data.</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rPr lang="en-GB" sz="1654"/>
              <a:t>Getting insights about complex problems and large amounts of data</a:t>
            </a:r>
            <a:endParaRPr sz="1654"/>
          </a:p>
          <a:p>
            <a:pPr indent="0" lvl="0" marL="0" rtl="0" algn="l">
              <a:spcBef>
                <a:spcPts val="455"/>
              </a:spcBef>
              <a:spcAft>
                <a:spcPts val="0"/>
              </a:spcAft>
              <a:buNone/>
            </a:pPr>
            <a:r>
              <a:t/>
            </a:r>
            <a:endParaRPr sz="1654"/>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395cce3112_0_38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800">
                <a:solidFill>
                  <a:srgbClr val="003C3B"/>
                </a:solidFill>
                <a:latin typeface="Arial"/>
                <a:ea typeface="Arial"/>
                <a:cs typeface="Arial"/>
                <a:sym typeface="Arial"/>
              </a:rPr>
              <a:t>Example applications</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6" name="Google Shape;376;g3395cce3112_0_389"/>
          <p:cNvSpPr txBox="1"/>
          <p:nvPr/>
        </p:nvSpPr>
        <p:spPr>
          <a:xfrm>
            <a:off x="311700" y="21754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GB" sz="3000">
                <a:solidFill>
                  <a:srgbClr val="003C3B"/>
                </a:solidFill>
                <a:latin typeface="Outfit"/>
                <a:ea typeface="Outfit"/>
                <a:cs typeface="Outfit"/>
                <a:sym typeface="Outfit"/>
              </a:rPr>
              <a:t>Discuss with your neighbour!</a:t>
            </a:r>
            <a:endParaRPr sz="3000">
              <a:solidFill>
                <a:srgbClr val="003C3B"/>
              </a:solidFill>
              <a:latin typeface="Outfit"/>
              <a:ea typeface="Outfit"/>
              <a:cs typeface="Outfit"/>
              <a:sym typeface="Outfi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3395cce3112_0_384"/>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GB" sz="2800">
                <a:solidFill>
                  <a:srgbClr val="003C3B"/>
                </a:solidFill>
                <a:latin typeface="Arial"/>
                <a:ea typeface="Arial"/>
                <a:cs typeface="Arial"/>
                <a:sym typeface="Arial"/>
              </a:rPr>
              <a:t>Example applications</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g3395cce3112_0_384"/>
          <p:cNvSpPr txBox="1"/>
          <p:nvPr/>
        </p:nvSpPr>
        <p:spPr>
          <a:xfrm>
            <a:off x="311700" y="1325775"/>
            <a:ext cx="8520600" cy="356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Identifying brain tumours, classifying auto traffic, AR/VR object detection</a:t>
            </a:r>
            <a:endParaRPr sz="1800">
              <a:solidFill>
                <a:srgbClr val="003C3B"/>
              </a:solidFill>
              <a:latin typeface="Outfit"/>
              <a:ea typeface="Outfit"/>
              <a:cs typeface="Outfit"/>
              <a:sym typeface="Outfit"/>
            </a:endParaRPr>
          </a:p>
        </p:txBody>
      </p:sp>
      <p:pic>
        <p:nvPicPr>
          <p:cNvPr descr="Deep learning model automates brain tumour classification – Physics World" id="383" name="Google Shape;383;g3395cce3112_0_384"/>
          <p:cNvPicPr preferRelativeResize="0"/>
          <p:nvPr/>
        </p:nvPicPr>
        <p:blipFill rotWithShape="1">
          <a:blip r:embed="rId3">
            <a:alphaModFix/>
          </a:blip>
          <a:srcRect b="0" l="0" r="49809" t="0"/>
          <a:stretch/>
        </p:blipFill>
        <p:spPr>
          <a:xfrm>
            <a:off x="208725" y="1960050"/>
            <a:ext cx="2010551" cy="2596500"/>
          </a:xfrm>
          <a:prstGeom prst="rect">
            <a:avLst/>
          </a:prstGeom>
          <a:noFill/>
          <a:ln>
            <a:noFill/>
          </a:ln>
        </p:spPr>
      </p:pic>
      <p:pic>
        <p:nvPicPr>
          <p:cNvPr descr="Deep Learning-Based Vehicle Type and Color Classification to Support Safe Autonomous  Driving" id="384" name="Google Shape;384;g3395cce3112_0_384"/>
          <p:cNvPicPr preferRelativeResize="0"/>
          <p:nvPr/>
        </p:nvPicPr>
        <p:blipFill rotWithShape="1">
          <a:blip r:embed="rId4">
            <a:alphaModFix/>
          </a:blip>
          <a:srcRect b="8424" l="50041" r="13850" t="0"/>
          <a:stretch/>
        </p:blipFill>
        <p:spPr>
          <a:xfrm>
            <a:off x="2329775" y="1960050"/>
            <a:ext cx="2831750" cy="2596500"/>
          </a:xfrm>
          <a:prstGeom prst="rect">
            <a:avLst/>
          </a:prstGeom>
          <a:noFill/>
          <a:ln>
            <a:noFill/>
          </a:ln>
        </p:spPr>
      </p:pic>
      <p:pic>
        <p:nvPicPr>
          <p:cNvPr descr="Deep learning-based object detection in augmented reality: A systematic  review - ScienceDirect" id="385" name="Google Shape;385;g3395cce3112_0_384"/>
          <p:cNvPicPr preferRelativeResize="0"/>
          <p:nvPr/>
        </p:nvPicPr>
        <p:blipFill rotWithShape="1">
          <a:blip r:embed="rId5">
            <a:alphaModFix/>
          </a:blip>
          <a:srcRect b="8382" l="0" r="50531" t="0"/>
          <a:stretch/>
        </p:blipFill>
        <p:spPr>
          <a:xfrm>
            <a:off x="5457425" y="2002876"/>
            <a:ext cx="3271899" cy="25536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3395cce3112_0_39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800">
                <a:solidFill>
                  <a:srgbClr val="003C3B"/>
                </a:solidFill>
                <a:latin typeface="Arial"/>
                <a:ea typeface="Arial"/>
                <a:cs typeface="Arial"/>
                <a:sym typeface="Arial"/>
              </a:rPr>
              <a:t>Example applications</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1" name="Google Shape;391;g3395cce3112_0_398"/>
          <p:cNvSpPr txBox="1"/>
          <p:nvPr/>
        </p:nvSpPr>
        <p:spPr>
          <a:xfrm>
            <a:off x="311700" y="1325775"/>
            <a:ext cx="8520600" cy="356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Identifying fraudulent payments, forecasting sales growth, identifying groups of social media users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sz="1800">
              <a:solidFill>
                <a:srgbClr val="003C3B"/>
              </a:solidFill>
              <a:latin typeface="Outfit"/>
              <a:ea typeface="Outfit"/>
              <a:cs typeface="Outfit"/>
              <a:sym typeface="Outfit"/>
            </a:endParaRPr>
          </a:p>
        </p:txBody>
      </p:sp>
      <p:pic>
        <p:nvPicPr>
          <p:cNvPr descr="Burglar/Bank Robber Costume" id="392" name="Google Shape;392;g3395cce3112_0_398"/>
          <p:cNvPicPr preferRelativeResize="0"/>
          <p:nvPr/>
        </p:nvPicPr>
        <p:blipFill>
          <a:blip r:embed="rId3">
            <a:alphaModFix/>
          </a:blip>
          <a:stretch>
            <a:fillRect/>
          </a:stretch>
        </p:blipFill>
        <p:spPr>
          <a:xfrm>
            <a:off x="659250" y="1982663"/>
            <a:ext cx="2005200" cy="2771575"/>
          </a:xfrm>
          <a:prstGeom prst="rect">
            <a:avLst/>
          </a:prstGeom>
          <a:noFill/>
          <a:ln>
            <a:noFill/>
          </a:ln>
        </p:spPr>
      </p:pic>
      <p:pic>
        <p:nvPicPr>
          <p:cNvPr descr="Forecast - Free business and finance icons" id="393" name="Google Shape;393;g3395cce3112_0_398"/>
          <p:cNvPicPr preferRelativeResize="0"/>
          <p:nvPr/>
        </p:nvPicPr>
        <p:blipFill>
          <a:blip r:embed="rId4">
            <a:alphaModFix/>
          </a:blip>
          <a:stretch>
            <a:fillRect/>
          </a:stretch>
        </p:blipFill>
        <p:spPr>
          <a:xfrm>
            <a:off x="3073097" y="2528575"/>
            <a:ext cx="1679750" cy="1679750"/>
          </a:xfrm>
          <a:prstGeom prst="rect">
            <a:avLst/>
          </a:prstGeom>
          <a:noFill/>
          <a:ln>
            <a:noFill/>
          </a:ln>
        </p:spPr>
      </p:pic>
      <p:pic>
        <p:nvPicPr>
          <p:cNvPr descr="Interactive Map of Reddit and Subreddit Similarity Calculator" id="394" name="Google Shape;394;g3395cce3112_0_398"/>
          <p:cNvPicPr preferRelativeResize="0"/>
          <p:nvPr/>
        </p:nvPicPr>
        <p:blipFill rotWithShape="1">
          <a:blip r:embed="rId5">
            <a:alphaModFix/>
          </a:blip>
          <a:srcRect b="10391" l="4843" r="3589" t="2287"/>
          <a:stretch/>
        </p:blipFill>
        <p:spPr>
          <a:xfrm>
            <a:off x="5509050" y="2175800"/>
            <a:ext cx="3398101" cy="238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395cce3112_0_40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800">
                <a:solidFill>
                  <a:srgbClr val="003C3B"/>
                </a:solidFill>
                <a:latin typeface="Arial"/>
                <a:ea typeface="Arial"/>
                <a:cs typeface="Arial"/>
                <a:sym typeface="Arial"/>
              </a:rPr>
              <a:t>Example applications</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0" name="Google Shape;400;g3395cce3112_0_409"/>
          <p:cNvSpPr txBox="1"/>
          <p:nvPr/>
        </p:nvSpPr>
        <p:spPr>
          <a:xfrm>
            <a:off x="311700" y="1325775"/>
            <a:ext cx="8520600" cy="3565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Face recognition, building a bot for a game, building a chatbot.</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rPr lang="en-GB" sz="1800">
                <a:solidFill>
                  <a:srgbClr val="003C3B"/>
                </a:solidFill>
                <a:latin typeface="Outfit"/>
                <a:ea typeface="Outfit"/>
                <a:cs typeface="Outfit"/>
                <a:sym typeface="Outfit"/>
              </a:rPr>
              <a:t>And many, many more!</a:t>
            </a:r>
            <a:endParaRPr sz="1800">
              <a:solidFill>
                <a:srgbClr val="003C3B"/>
              </a:solidFill>
              <a:latin typeface="Outfit"/>
              <a:ea typeface="Outfit"/>
              <a:cs typeface="Outfit"/>
              <a:sym typeface="Outfit"/>
            </a:endParaRPr>
          </a:p>
        </p:txBody>
      </p:sp>
      <p:pic>
        <p:nvPicPr>
          <p:cNvPr descr="The Complete History Of The ChatGPT Logo - Hatchwise" id="401" name="Google Shape;401;g3395cce3112_0_409"/>
          <p:cNvPicPr preferRelativeResize="0"/>
          <p:nvPr/>
        </p:nvPicPr>
        <p:blipFill>
          <a:blip r:embed="rId3">
            <a:alphaModFix/>
          </a:blip>
          <a:stretch>
            <a:fillRect/>
          </a:stretch>
        </p:blipFill>
        <p:spPr>
          <a:xfrm>
            <a:off x="5910825" y="2313188"/>
            <a:ext cx="2867025" cy="1590675"/>
          </a:xfrm>
          <a:prstGeom prst="rect">
            <a:avLst/>
          </a:prstGeom>
          <a:noFill/>
          <a:ln>
            <a:noFill/>
          </a:ln>
        </p:spPr>
      </p:pic>
      <p:pic>
        <p:nvPicPr>
          <p:cNvPr descr="How to Build an AI-Powered Game Bot with PyTorch🔥 and EfficientNet" id="402" name="Google Shape;402;g3395cce3112_0_409"/>
          <p:cNvPicPr preferRelativeResize="0"/>
          <p:nvPr/>
        </p:nvPicPr>
        <p:blipFill>
          <a:blip r:embed="rId4">
            <a:alphaModFix/>
          </a:blip>
          <a:stretch>
            <a:fillRect/>
          </a:stretch>
        </p:blipFill>
        <p:spPr>
          <a:xfrm>
            <a:off x="2996700" y="2199135"/>
            <a:ext cx="2517500" cy="1818800"/>
          </a:xfrm>
          <a:prstGeom prst="rect">
            <a:avLst/>
          </a:prstGeom>
          <a:noFill/>
          <a:ln>
            <a:noFill/>
          </a:ln>
        </p:spPr>
      </p:pic>
      <p:pic>
        <p:nvPicPr>
          <p:cNvPr descr="Implementing Face Recognition Using Deep Learning and Support Vector  Machines" id="403" name="Google Shape;403;g3395cce3112_0_409"/>
          <p:cNvPicPr preferRelativeResize="0"/>
          <p:nvPr/>
        </p:nvPicPr>
        <p:blipFill rotWithShape="1">
          <a:blip r:embed="rId5">
            <a:alphaModFix/>
          </a:blip>
          <a:srcRect b="22588" l="0" r="68468" t="0"/>
          <a:stretch/>
        </p:blipFill>
        <p:spPr>
          <a:xfrm>
            <a:off x="695050" y="2199138"/>
            <a:ext cx="1905025" cy="181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395cce3112_0_420"/>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800">
                <a:solidFill>
                  <a:srgbClr val="003C3B"/>
                </a:solidFill>
                <a:latin typeface="Arial"/>
                <a:ea typeface="Arial"/>
                <a:cs typeface="Arial"/>
                <a:sym typeface="Arial"/>
              </a:rPr>
              <a:t>Types of machine learning task</a:t>
            </a:r>
            <a:endParaRPr sz="2800">
              <a:solidFill>
                <a:srgbClr val="003C3B"/>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9" name="Google Shape;409;g3395cce3112_0_420"/>
          <p:cNvSpPr txBox="1"/>
          <p:nvPr/>
        </p:nvSpPr>
        <p:spPr>
          <a:xfrm>
            <a:off x="311700" y="1813275"/>
            <a:ext cx="8520600" cy="30780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All of these examples are solved using different machine learning algorithms.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We can classify both the type of machine learning task, and the genre of algorithm used to approach the problem.</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Problem type: classification vs regression</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Approach type: supervised vs unsupervised vs reinforcement learning</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sz="1800">
              <a:solidFill>
                <a:srgbClr val="003C3B"/>
              </a:solidFill>
              <a:latin typeface="Outfit"/>
              <a:ea typeface="Outfit"/>
              <a:cs typeface="Outfit"/>
              <a:sym typeface="Outfi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39c4082edf_0_0"/>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Code of Conduct​</a:t>
            </a:r>
            <a:endParaRPr/>
          </a:p>
        </p:txBody>
      </p:sp>
      <p:sp>
        <p:nvSpPr>
          <p:cNvPr id="222" name="Google Shape;222;g339c4082edf_0_0"/>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ethos is to provide a welcoming and supportive environment for all people, regardless of background or identity. By registering to attend this workshop, participants are agreeing to abide by the Researcher Development </a:t>
            </a:r>
            <a:r>
              <a:rPr lang="en-GB" sz="1500" u="sng">
                <a:solidFill>
                  <a:srgbClr val="003C3B"/>
                </a:solidFill>
                <a:hlinkClick r:id="rId3">
                  <a:extLst>
                    <a:ext uri="{A12FA001-AC4F-418D-AE19-62706E023703}">
                      <ahyp:hlinkClr val="tx"/>
                    </a:ext>
                  </a:extLst>
                </a:hlinkClick>
              </a:rPr>
              <a:t>Code of Conduct</a:t>
            </a:r>
            <a:r>
              <a:rPr lang="en-GB" sz="1500">
                <a:solidFill>
                  <a:srgbClr val="003C3B"/>
                </a:solidFill>
              </a:rPr>
              <a:t>.​</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23850" lvl="0" marL="584200" rtl="0" algn="l">
              <a:lnSpc>
                <a:spcPct val="115000"/>
              </a:lnSpc>
              <a:spcBef>
                <a:spcPts val="0"/>
              </a:spcBef>
              <a:spcAft>
                <a:spcPts val="0"/>
              </a:spcAft>
              <a:buClr>
                <a:srgbClr val="003C3B"/>
              </a:buClr>
              <a:buSzPts val="1500"/>
              <a:buFont typeface="Arial"/>
              <a:buChar char="●"/>
            </a:pPr>
            <a:r>
              <a:rPr lang="en-GB" sz="1500">
                <a:solidFill>
                  <a:srgbClr val="003C3B"/>
                </a:solidFill>
              </a:rPr>
              <a:t>Our goal is to support you to develop your programming skill sets to enable you to do cutting edge research. We want to create a positive and professional learning environment and therefore encourage the following kinds of behaviours:​</a:t>
            </a:r>
            <a:endParaRPr sz="1500">
              <a:solidFill>
                <a:srgbClr val="003C3B"/>
              </a:solidFill>
            </a:endParaRPr>
          </a:p>
          <a:p>
            <a:pPr indent="0" lvl="0" marL="0" rtl="0" algn="l">
              <a:lnSpc>
                <a:spcPct val="115000"/>
              </a:lnSpc>
              <a:spcBef>
                <a:spcPts val="0"/>
              </a:spcBef>
              <a:spcAft>
                <a:spcPts val="0"/>
              </a:spcAft>
              <a:buNone/>
            </a:pPr>
            <a:r>
              <a:t/>
            </a:r>
            <a:endParaRPr sz="1300">
              <a:solidFill>
                <a:srgbClr val="003C3B"/>
              </a:solidFill>
              <a:latin typeface="Palatino Linotype"/>
              <a:ea typeface="Palatino Linotype"/>
              <a:cs typeface="Palatino Linotype"/>
              <a:sym typeface="Palatino Linotype"/>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Show courtesy and respect towards all who attend a workshop or engage in community events.​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respectful of different viewpoints and experiences.​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Gracefully accept constructive criticism.​</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Be patient if there are technical glitches. While we know something about how to use computers, we are not immune to internet or hardware issues.​</a:t>
            </a:r>
            <a:endParaRPr sz="1300">
              <a:solidFill>
                <a:srgbClr val="003C3B"/>
              </a:solidFill>
            </a:endParaRPr>
          </a:p>
          <a:p>
            <a:pPr indent="-311150" lvl="0" marL="850900" rtl="0" algn="l">
              <a:lnSpc>
                <a:spcPct val="115000"/>
              </a:lnSpc>
              <a:spcBef>
                <a:spcPts val="0"/>
              </a:spcBef>
              <a:spcAft>
                <a:spcPts val="0"/>
              </a:spcAft>
              <a:buClr>
                <a:srgbClr val="003C3B"/>
              </a:buClr>
              <a:buSzPts val="1300"/>
              <a:buFont typeface="Arial"/>
              <a:buChar char="●"/>
            </a:pPr>
            <a:r>
              <a:rPr lang="en-GB" sz="1300">
                <a:solidFill>
                  <a:srgbClr val="003C3B"/>
                </a:solidFill>
              </a:rPr>
              <a:t>Respect our policy on not recording workshops to protect the nature of the sessions and ensure we are GDPR compliant.</a:t>
            </a:r>
            <a:endParaRPr sz="1300">
              <a:solidFill>
                <a:srgbClr val="003C3B"/>
              </a:solidFill>
            </a:endParaRPr>
          </a:p>
          <a:p>
            <a:pPr indent="0" lvl="0" marL="0" rtl="0" algn="l">
              <a:spcBef>
                <a:spcPts val="455"/>
              </a:spcBef>
              <a:spcAft>
                <a:spcPts val="0"/>
              </a:spcAft>
              <a:buNone/>
            </a:pPr>
            <a:r>
              <a:t/>
            </a:r>
            <a:endParaRPr>
              <a:solidFill>
                <a:srgbClr val="003C3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395cce3112_0_42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200">
                <a:solidFill>
                  <a:srgbClr val="003C3B"/>
                </a:solidFill>
                <a:latin typeface="Arial"/>
                <a:ea typeface="Arial"/>
                <a:cs typeface="Arial"/>
                <a:sym typeface="Arial"/>
              </a:rPr>
              <a:t>Types of machine learning task - classification</a:t>
            </a:r>
            <a:endParaRPr sz="2200">
              <a:solidFill>
                <a:srgbClr val="003C3B"/>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rgbClr val="003C3B"/>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5" name="Google Shape;415;g3395cce3112_0_428"/>
          <p:cNvSpPr txBox="1"/>
          <p:nvPr/>
        </p:nvSpPr>
        <p:spPr>
          <a:xfrm>
            <a:off x="311700" y="1813275"/>
            <a:ext cx="8520600" cy="3078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GB" sz="1800">
                <a:solidFill>
                  <a:srgbClr val="003C3B"/>
                </a:solidFill>
                <a:latin typeface="Outfit"/>
                <a:ea typeface="Outfit"/>
                <a:cs typeface="Outfit"/>
                <a:sym typeface="Outfit"/>
              </a:rPr>
              <a:t>Classification</a:t>
            </a:r>
            <a:r>
              <a:rPr lang="en-GB" sz="1800">
                <a:solidFill>
                  <a:srgbClr val="003C3B"/>
                </a:solidFill>
                <a:latin typeface="Outfit"/>
                <a:ea typeface="Outfit"/>
                <a:cs typeface="Outfit"/>
                <a:sym typeface="Outfit"/>
              </a:rPr>
              <a:t>: given a new sample, classify it into a predefined group</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b="1" lang="en-GB" sz="1800">
                <a:solidFill>
                  <a:srgbClr val="003C3B"/>
                </a:solidFill>
                <a:latin typeface="Outfit"/>
                <a:ea typeface="Outfit"/>
                <a:cs typeface="Outfit"/>
                <a:sym typeface="Outfit"/>
              </a:rPr>
              <a:t>Output</a:t>
            </a:r>
            <a:r>
              <a:rPr lang="en-GB" sz="1800">
                <a:solidFill>
                  <a:srgbClr val="003C3B"/>
                </a:solidFill>
                <a:latin typeface="Outfit"/>
                <a:ea typeface="Outfit"/>
                <a:cs typeface="Outfit"/>
                <a:sym typeface="Outfit"/>
              </a:rPr>
              <a:t>: a predicted label name from a predefined group</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b="1" lang="en-GB" sz="1800">
                <a:solidFill>
                  <a:srgbClr val="003C3B"/>
                </a:solidFill>
                <a:latin typeface="Outfit"/>
                <a:ea typeface="Outfit"/>
                <a:cs typeface="Outfit"/>
                <a:sym typeface="Outfit"/>
              </a:rPr>
              <a:t>Examples</a:t>
            </a:r>
            <a:r>
              <a:rPr lang="en-GB" sz="1800">
                <a:solidFill>
                  <a:srgbClr val="003C3B"/>
                </a:solidFill>
                <a:latin typeface="Outfit"/>
                <a:ea typeface="Outfit"/>
                <a:cs typeface="Outfit"/>
                <a:sym typeface="Outfit"/>
              </a:rPr>
              <a:t>: </a:t>
            </a:r>
            <a:endParaRPr sz="1800">
              <a:solidFill>
                <a:srgbClr val="003C3B"/>
              </a:solidFill>
              <a:latin typeface="Outfit"/>
              <a:ea typeface="Outfit"/>
              <a:cs typeface="Outfit"/>
              <a:sym typeface="Outfit"/>
            </a:endParaRPr>
          </a:p>
          <a:p>
            <a:pPr indent="-334327" lvl="0" marL="457200" rtl="0" algn="l">
              <a:lnSpc>
                <a:spcPct val="115000"/>
              </a:lnSpc>
              <a:spcBef>
                <a:spcPts val="1200"/>
              </a:spcBef>
              <a:spcAft>
                <a:spcPts val="0"/>
              </a:spcAft>
              <a:buClr>
                <a:srgbClr val="003C3B"/>
              </a:buClr>
              <a:buSzPct val="100000"/>
              <a:buFont typeface="Outfit"/>
              <a:buChar char="●"/>
            </a:pPr>
            <a:r>
              <a:rPr lang="en-GB" sz="1800">
                <a:solidFill>
                  <a:srgbClr val="003C3B"/>
                </a:solidFill>
                <a:latin typeface="Outfit"/>
                <a:ea typeface="Outfit"/>
                <a:cs typeface="Outfit"/>
                <a:sym typeface="Outfit"/>
              </a:rPr>
              <a:t>Is this new email spam, or not spam?</a:t>
            </a:r>
            <a:endParaRPr sz="1800">
              <a:solidFill>
                <a:srgbClr val="003C3B"/>
              </a:solidFill>
              <a:latin typeface="Outfit"/>
              <a:ea typeface="Outfit"/>
              <a:cs typeface="Outfit"/>
              <a:sym typeface="Outfit"/>
            </a:endParaRPr>
          </a:p>
          <a:p>
            <a:pPr indent="-334327" lvl="0" marL="457200" rtl="0" algn="l">
              <a:lnSpc>
                <a:spcPct val="115000"/>
              </a:lnSpc>
              <a:spcBef>
                <a:spcPts val="0"/>
              </a:spcBef>
              <a:spcAft>
                <a:spcPts val="0"/>
              </a:spcAft>
              <a:buClr>
                <a:srgbClr val="003C3B"/>
              </a:buClr>
              <a:buSzPct val="100000"/>
              <a:buFont typeface="Outfit"/>
              <a:buChar char="●"/>
            </a:pPr>
            <a:r>
              <a:rPr lang="en-GB" sz="1800">
                <a:solidFill>
                  <a:srgbClr val="003C3B"/>
                </a:solidFill>
                <a:latin typeface="Outfit"/>
                <a:ea typeface="Outfit"/>
                <a:cs typeface="Outfit"/>
                <a:sym typeface="Outfit"/>
              </a:rPr>
              <a:t>Is the next pixel in a scan cancerous or not cancerous?</a:t>
            </a:r>
            <a:endParaRPr sz="1800">
              <a:solidFill>
                <a:srgbClr val="003C3B"/>
              </a:solidFill>
              <a:latin typeface="Outfit"/>
              <a:ea typeface="Outfit"/>
              <a:cs typeface="Outfit"/>
              <a:sym typeface="Outfit"/>
            </a:endParaRPr>
          </a:p>
          <a:p>
            <a:pPr indent="-334327" lvl="0" marL="457200" rtl="0" algn="l">
              <a:lnSpc>
                <a:spcPct val="115000"/>
              </a:lnSpc>
              <a:spcBef>
                <a:spcPts val="0"/>
              </a:spcBef>
              <a:spcAft>
                <a:spcPts val="0"/>
              </a:spcAft>
              <a:buClr>
                <a:srgbClr val="003C3B"/>
              </a:buClr>
              <a:buSzPct val="100000"/>
              <a:buFont typeface="Outfit"/>
              <a:buChar char="●"/>
            </a:pPr>
            <a:r>
              <a:rPr lang="en-GB" sz="1800">
                <a:solidFill>
                  <a:srgbClr val="003C3B"/>
                </a:solidFill>
                <a:latin typeface="Outfit"/>
                <a:ea typeface="Outfit"/>
                <a:cs typeface="Outfit"/>
                <a:sym typeface="Outfit"/>
              </a:rPr>
              <a:t>What object is in front of me on the road?</a:t>
            </a:r>
            <a:endParaRPr sz="1800">
              <a:solidFill>
                <a:srgbClr val="003C3B"/>
              </a:solidFill>
              <a:latin typeface="Outfit"/>
              <a:ea typeface="Outfit"/>
              <a:cs typeface="Outfit"/>
              <a:sym typeface="Outfit"/>
            </a:endParaRPr>
          </a:p>
          <a:p>
            <a:pPr indent="-334327" lvl="0" marL="457200" rtl="0" algn="l">
              <a:lnSpc>
                <a:spcPct val="115000"/>
              </a:lnSpc>
              <a:spcBef>
                <a:spcPts val="0"/>
              </a:spcBef>
              <a:spcAft>
                <a:spcPts val="0"/>
              </a:spcAft>
              <a:buClr>
                <a:srgbClr val="003C3B"/>
              </a:buClr>
              <a:buSzPct val="100000"/>
              <a:buFont typeface="Outfit"/>
              <a:buChar char="●"/>
            </a:pPr>
            <a:r>
              <a:rPr lang="en-GB" sz="1800">
                <a:solidFill>
                  <a:srgbClr val="003C3B"/>
                </a:solidFill>
                <a:latin typeface="Outfit"/>
                <a:ea typeface="Outfit"/>
                <a:cs typeface="Outfit"/>
                <a:sym typeface="Outfit"/>
              </a:rPr>
              <a:t>Did person X survive the Titanic disaster?</a:t>
            </a:r>
            <a:endParaRPr sz="1800">
              <a:solidFill>
                <a:srgbClr val="003C3B"/>
              </a:solidFill>
              <a:latin typeface="Outfit"/>
              <a:ea typeface="Outfit"/>
              <a:cs typeface="Outfit"/>
              <a:sym typeface="Outfit"/>
            </a:endParaRPr>
          </a:p>
          <a:p>
            <a:pPr indent="-334327" lvl="0" marL="457200" rtl="0" algn="l">
              <a:lnSpc>
                <a:spcPct val="115000"/>
              </a:lnSpc>
              <a:spcBef>
                <a:spcPts val="0"/>
              </a:spcBef>
              <a:spcAft>
                <a:spcPts val="0"/>
              </a:spcAft>
              <a:buClr>
                <a:srgbClr val="003C3B"/>
              </a:buClr>
              <a:buSzPct val="100000"/>
              <a:buFont typeface="Outfit"/>
              <a:buChar char="●"/>
            </a:pPr>
            <a:r>
              <a:rPr lang="en-GB" sz="1800">
                <a:solidFill>
                  <a:srgbClr val="003C3B"/>
                </a:solidFill>
                <a:latin typeface="Outfit"/>
                <a:ea typeface="Outfit"/>
                <a:cs typeface="Outfit"/>
                <a:sym typeface="Outfit"/>
              </a:rPr>
              <a:t>Will a customer on my website purchase the item they are looking at?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Clr>
                <a:schemeClr val="dk1"/>
              </a:buClr>
              <a:buSzPct val="61111"/>
              <a:buFont typeface="Arial"/>
              <a:buNone/>
            </a:pPr>
            <a:r>
              <a:t/>
            </a:r>
            <a:endParaRPr b="1" sz="1800">
              <a:solidFill>
                <a:srgbClr val="003C3B"/>
              </a:solidFill>
              <a:latin typeface="Outfit"/>
              <a:ea typeface="Outfit"/>
              <a:cs typeface="Outfit"/>
              <a:sym typeface="Outfi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3395cce3112_0_433"/>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2200">
                <a:solidFill>
                  <a:srgbClr val="003C3B"/>
                </a:solidFill>
                <a:latin typeface="Arial"/>
                <a:ea typeface="Arial"/>
                <a:cs typeface="Arial"/>
                <a:sym typeface="Arial"/>
              </a:rPr>
              <a:t>Types of machine learning task - </a:t>
            </a:r>
            <a:r>
              <a:rPr lang="en-GB" sz="2200">
                <a:solidFill>
                  <a:srgbClr val="003C3B"/>
                </a:solidFill>
                <a:latin typeface="Arial"/>
                <a:ea typeface="Arial"/>
                <a:cs typeface="Arial"/>
                <a:sym typeface="Arial"/>
              </a:rPr>
              <a:t>regression</a:t>
            </a:r>
            <a:endParaRPr sz="2200">
              <a:solidFill>
                <a:srgbClr val="003C3B"/>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rgbClr val="003C3B"/>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1" name="Google Shape;421;g3395cce3112_0_433"/>
          <p:cNvSpPr txBox="1"/>
          <p:nvPr/>
        </p:nvSpPr>
        <p:spPr>
          <a:xfrm>
            <a:off x="311700" y="1813275"/>
            <a:ext cx="8520600" cy="3078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GB" sz="1800">
                <a:solidFill>
                  <a:srgbClr val="003C3B"/>
                </a:solidFill>
                <a:latin typeface="Outfit"/>
                <a:ea typeface="Outfit"/>
                <a:cs typeface="Outfit"/>
                <a:sym typeface="Outfit"/>
              </a:rPr>
              <a:t>Regression</a:t>
            </a:r>
            <a:r>
              <a:rPr lang="en-GB" sz="1800">
                <a:solidFill>
                  <a:srgbClr val="003C3B"/>
                </a:solidFill>
                <a:latin typeface="Outfit"/>
                <a:ea typeface="Outfit"/>
                <a:cs typeface="Outfit"/>
                <a:sym typeface="Outfit"/>
              </a:rPr>
              <a:t>: given a new sample, predict a continuous numerical value from the samples input features.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b="1" lang="en-GB" sz="1800">
                <a:solidFill>
                  <a:srgbClr val="003C3B"/>
                </a:solidFill>
                <a:latin typeface="Outfit"/>
                <a:ea typeface="Outfit"/>
                <a:cs typeface="Outfit"/>
                <a:sym typeface="Outfit"/>
              </a:rPr>
              <a:t>Output</a:t>
            </a:r>
            <a:r>
              <a:rPr lang="en-GB" sz="1800">
                <a:solidFill>
                  <a:srgbClr val="003C3B"/>
                </a:solidFill>
                <a:latin typeface="Outfit"/>
                <a:ea typeface="Outfit"/>
                <a:cs typeface="Outfit"/>
                <a:sym typeface="Outfit"/>
              </a:rPr>
              <a:t>: a continuous numerical value</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b="1" lang="en-GB" sz="1800">
                <a:solidFill>
                  <a:srgbClr val="003C3B"/>
                </a:solidFill>
                <a:latin typeface="Outfit"/>
                <a:ea typeface="Outfit"/>
                <a:cs typeface="Outfit"/>
                <a:sym typeface="Outfit"/>
              </a:rPr>
              <a:t>Examples</a:t>
            </a:r>
            <a:r>
              <a:rPr lang="en-GB" sz="1800">
                <a:solidFill>
                  <a:srgbClr val="003C3B"/>
                </a:solidFill>
                <a:latin typeface="Outfit"/>
                <a:ea typeface="Outfit"/>
                <a:cs typeface="Outfit"/>
                <a:sym typeface="Outfit"/>
              </a:rPr>
              <a:t>: </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What is the predicted fuel efficiency of a particular model of car?</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What is the predicted sale value of a house, given its rooms, size &amp; location?</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How old is the person in a recording, given their facial/vocal features and behaviour?</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How much money will a film earn, given its release date, genre, cast, etc?</a:t>
            </a:r>
            <a:endParaRPr b="1" sz="1800">
              <a:solidFill>
                <a:srgbClr val="003C3B"/>
              </a:solidFill>
              <a:latin typeface="Outfit"/>
              <a:ea typeface="Outfit"/>
              <a:cs typeface="Outfit"/>
              <a:sym typeface="Outfi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395cce3112_0_43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200">
                <a:solidFill>
                  <a:srgbClr val="003C3B"/>
                </a:solidFill>
                <a:latin typeface="Arial"/>
                <a:ea typeface="Arial"/>
                <a:cs typeface="Arial"/>
                <a:sym typeface="Arial"/>
              </a:rPr>
              <a:t>Types of machine learning systems/algorithms</a:t>
            </a:r>
            <a:endParaRPr sz="2200">
              <a:solidFill>
                <a:srgbClr val="003C3B"/>
              </a:solidFill>
              <a:latin typeface="Arial"/>
              <a:ea typeface="Arial"/>
              <a:cs typeface="Arial"/>
              <a:sym typeface="Arial"/>
            </a:endParaRPr>
          </a:p>
        </p:txBody>
      </p:sp>
      <p:sp>
        <p:nvSpPr>
          <p:cNvPr id="427" name="Google Shape;427;g3395cce3112_0_438"/>
          <p:cNvSpPr txBox="1"/>
          <p:nvPr/>
        </p:nvSpPr>
        <p:spPr>
          <a:xfrm>
            <a:off x="311700" y="1813275"/>
            <a:ext cx="8520600" cy="307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We can categorise ML approaches based on the amount of supervision they require when learning from data:</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Char char="●"/>
            </a:pPr>
            <a:r>
              <a:rPr b="1" lang="en-GB" sz="1800">
                <a:solidFill>
                  <a:srgbClr val="003C3B"/>
                </a:solidFill>
                <a:latin typeface="Outfit"/>
                <a:ea typeface="Outfit"/>
                <a:cs typeface="Outfit"/>
                <a:sym typeface="Outfit"/>
              </a:rPr>
              <a:t>Supervised learning </a:t>
            </a:r>
            <a:r>
              <a:rPr lang="en-GB" sz="1800">
                <a:solidFill>
                  <a:srgbClr val="003C3B"/>
                </a:solidFill>
                <a:latin typeface="Outfit"/>
                <a:ea typeface="Outfit"/>
                <a:cs typeface="Outfit"/>
                <a:sym typeface="Outfit"/>
              </a:rPr>
              <a:t>- requires the data and the solutions (labels)</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Char char="●"/>
            </a:pPr>
            <a:r>
              <a:rPr b="1" lang="en-GB" sz="1800">
                <a:solidFill>
                  <a:srgbClr val="003C3B"/>
                </a:solidFill>
                <a:latin typeface="Outfit"/>
                <a:ea typeface="Outfit"/>
                <a:cs typeface="Outfit"/>
                <a:sym typeface="Outfit"/>
              </a:rPr>
              <a:t>Unsupervised learning</a:t>
            </a:r>
            <a:r>
              <a:rPr lang="en-GB" sz="1800">
                <a:solidFill>
                  <a:srgbClr val="003C3B"/>
                </a:solidFill>
                <a:latin typeface="Outfit"/>
                <a:ea typeface="Outfit"/>
                <a:cs typeface="Outfit"/>
                <a:sym typeface="Outfit"/>
              </a:rPr>
              <a:t> - requires the data, but no solutions (labels) provided</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Char char="●"/>
            </a:pPr>
            <a:r>
              <a:rPr b="1" lang="en-GB" sz="1800">
                <a:solidFill>
                  <a:srgbClr val="003C3B"/>
                </a:solidFill>
                <a:latin typeface="Outfit"/>
                <a:ea typeface="Outfit"/>
                <a:cs typeface="Outfit"/>
                <a:sym typeface="Outfit"/>
              </a:rPr>
              <a:t>Reinforcement learning</a:t>
            </a:r>
            <a:r>
              <a:rPr lang="en-GB" sz="1800">
                <a:solidFill>
                  <a:srgbClr val="003C3B"/>
                </a:solidFill>
                <a:latin typeface="Outfit"/>
                <a:ea typeface="Outfit"/>
                <a:cs typeface="Outfit"/>
                <a:sym typeface="Outfit"/>
              </a:rPr>
              <a:t> - observe system, update policy based on reward</a:t>
            </a:r>
            <a:endParaRPr b="1" sz="1800">
              <a:solidFill>
                <a:srgbClr val="003C3B"/>
              </a:solidFill>
              <a:latin typeface="Outfit"/>
              <a:ea typeface="Outfit"/>
              <a:cs typeface="Outfit"/>
              <a:sym typeface="Outfi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3395cce3112_0_443"/>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800">
                <a:solidFill>
                  <a:srgbClr val="003C3B"/>
                </a:solidFill>
                <a:latin typeface="Arial"/>
                <a:ea typeface="Arial"/>
                <a:cs typeface="Arial"/>
                <a:sym typeface="Arial"/>
              </a:rPr>
              <a:t>Supervised learning</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433" name="Google Shape;433;g3395cce3112_0_443"/>
          <p:cNvSpPr txBox="1"/>
          <p:nvPr/>
        </p:nvSpPr>
        <p:spPr>
          <a:xfrm>
            <a:off x="311700" y="1813275"/>
            <a:ext cx="8520600" cy="3078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Supervised learning algorithms train using input data that has been labelled.</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A model is trained and its performance evaluated. </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This model can make predictions on a new sample (that is unlabelled.</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The model has learnt to generalise from the set of examples.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Example algorithms:</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Linear/logistic regression, SVMs, random forests, etc</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Neural networks</a:t>
            </a:r>
            <a:endParaRPr sz="1800">
              <a:solidFill>
                <a:srgbClr val="003C3B"/>
              </a:solidFill>
              <a:latin typeface="Outfit"/>
              <a:ea typeface="Outfit"/>
              <a:cs typeface="Outfit"/>
              <a:sym typeface="Outfi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395cce3112_0_448"/>
          <p:cNvSpPr txBox="1"/>
          <p:nvPr>
            <p:ph type="title"/>
          </p:nvPr>
        </p:nvSpPr>
        <p:spPr>
          <a:xfrm>
            <a:off x="390120" y="3180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200">
                <a:solidFill>
                  <a:srgbClr val="003C3B"/>
                </a:solidFill>
                <a:latin typeface="Arial"/>
                <a:ea typeface="Arial"/>
                <a:cs typeface="Arial"/>
                <a:sym typeface="Arial"/>
              </a:rPr>
              <a:t>Supervised learning - binary image classification</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439" name="Google Shape;439;g3395cce3112_0_448"/>
          <p:cNvSpPr txBox="1"/>
          <p:nvPr/>
        </p:nvSpPr>
        <p:spPr>
          <a:xfrm>
            <a:off x="311700" y="1027850"/>
            <a:ext cx="8520600" cy="3863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800">
                <a:solidFill>
                  <a:srgbClr val="003C3B"/>
                </a:solidFill>
                <a:latin typeface="Outfit"/>
                <a:ea typeface="Outfit"/>
                <a:cs typeface="Outfit"/>
                <a:sym typeface="Outfit"/>
              </a:rPr>
              <a:t>Predict whether a picture of an unknown fruit is an apple or an orange.</a:t>
            </a:r>
            <a:endParaRPr sz="1800">
              <a:solidFill>
                <a:srgbClr val="003C3B"/>
              </a:solidFill>
              <a:latin typeface="Outfit"/>
              <a:ea typeface="Outfit"/>
              <a:cs typeface="Outfit"/>
              <a:sym typeface="Outfit"/>
            </a:endParaRPr>
          </a:p>
        </p:txBody>
      </p:sp>
      <p:pic>
        <p:nvPicPr>
          <p:cNvPr descr="Free Apple SVG, PNG Icon, Symbol. Download Image." id="440" name="Google Shape;440;g3395cce3112_0_448"/>
          <p:cNvPicPr preferRelativeResize="0"/>
          <p:nvPr/>
        </p:nvPicPr>
        <p:blipFill>
          <a:blip r:embed="rId3">
            <a:alphaModFix/>
          </a:blip>
          <a:stretch>
            <a:fillRect/>
          </a:stretch>
        </p:blipFill>
        <p:spPr>
          <a:xfrm>
            <a:off x="379088" y="2515575"/>
            <a:ext cx="572700" cy="572700"/>
          </a:xfrm>
          <a:prstGeom prst="rect">
            <a:avLst/>
          </a:prstGeom>
          <a:noFill/>
          <a:ln>
            <a:noFill/>
          </a:ln>
        </p:spPr>
      </p:pic>
      <p:pic>
        <p:nvPicPr>
          <p:cNvPr descr="Orange - Free icons" id="441" name="Google Shape;441;g3395cce3112_0_448"/>
          <p:cNvPicPr preferRelativeResize="0"/>
          <p:nvPr/>
        </p:nvPicPr>
        <p:blipFill>
          <a:blip r:embed="rId4">
            <a:alphaModFix/>
          </a:blip>
          <a:stretch>
            <a:fillRect/>
          </a:stretch>
        </p:blipFill>
        <p:spPr>
          <a:xfrm>
            <a:off x="1180513" y="2639425"/>
            <a:ext cx="456125" cy="456125"/>
          </a:xfrm>
          <a:prstGeom prst="rect">
            <a:avLst/>
          </a:prstGeom>
          <a:noFill/>
          <a:ln>
            <a:noFill/>
          </a:ln>
        </p:spPr>
      </p:pic>
      <p:pic>
        <p:nvPicPr>
          <p:cNvPr descr="Orange - Free icons" id="442" name="Google Shape;442;g3395cce3112_0_448"/>
          <p:cNvPicPr preferRelativeResize="0"/>
          <p:nvPr/>
        </p:nvPicPr>
        <p:blipFill>
          <a:blip r:embed="rId4">
            <a:alphaModFix/>
          </a:blip>
          <a:stretch>
            <a:fillRect/>
          </a:stretch>
        </p:blipFill>
        <p:spPr>
          <a:xfrm flipH="1">
            <a:off x="366688" y="3434437"/>
            <a:ext cx="456125" cy="456125"/>
          </a:xfrm>
          <a:prstGeom prst="rect">
            <a:avLst/>
          </a:prstGeom>
          <a:noFill/>
          <a:ln>
            <a:noFill/>
          </a:ln>
        </p:spPr>
      </p:pic>
      <p:pic>
        <p:nvPicPr>
          <p:cNvPr descr="Orange - Free nature icons" id="443" name="Google Shape;443;g3395cce3112_0_448"/>
          <p:cNvPicPr preferRelativeResize="0"/>
          <p:nvPr/>
        </p:nvPicPr>
        <p:blipFill>
          <a:blip r:embed="rId5">
            <a:alphaModFix/>
          </a:blip>
          <a:stretch>
            <a:fillRect/>
          </a:stretch>
        </p:blipFill>
        <p:spPr>
          <a:xfrm flipH="1">
            <a:off x="379099" y="4251000"/>
            <a:ext cx="456125" cy="456125"/>
          </a:xfrm>
          <a:prstGeom prst="rect">
            <a:avLst/>
          </a:prstGeom>
          <a:noFill/>
          <a:ln>
            <a:noFill/>
          </a:ln>
        </p:spPr>
      </p:pic>
      <p:pic>
        <p:nvPicPr>
          <p:cNvPr descr="Orange - Free food icons" id="444" name="Google Shape;444;g3395cce3112_0_448"/>
          <p:cNvPicPr preferRelativeResize="0"/>
          <p:nvPr/>
        </p:nvPicPr>
        <p:blipFill>
          <a:blip r:embed="rId6">
            <a:alphaModFix/>
          </a:blip>
          <a:stretch>
            <a:fillRect/>
          </a:stretch>
        </p:blipFill>
        <p:spPr>
          <a:xfrm>
            <a:off x="1141113" y="3420938"/>
            <a:ext cx="483125" cy="483125"/>
          </a:xfrm>
          <a:prstGeom prst="rect">
            <a:avLst/>
          </a:prstGeom>
          <a:noFill/>
          <a:ln>
            <a:noFill/>
          </a:ln>
        </p:spPr>
      </p:pic>
      <p:pic>
        <p:nvPicPr>
          <p:cNvPr descr="Orange Icon PNG, Vector, PSD, and Clipart With Transparent Background for  Free Download | Pngtree" id="445" name="Google Shape;445;g3395cce3112_0_448"/>
          <p:cNvPicPr preferRelativeResize="0"/>
          <p:nvPr/>
        </p:nvPicPr>
        <p:blipFill>
          <a:blip r:embed="rId7">
            <a:alphaModFix/>
          </a:blip>
          <a:stretch>
            <a:fillRect/>
          </a:stretch>
        </p:blipFill>
        <p:spPr>
          <a:xfrm>
            <a:off x="1111690" y="4140350"/>
            <a:ext cx="566775" cy="566775"/>
          </a:xfrm>
          <a:prstGeom prst="rect">
            <a:avLst/>
          </a:prstGeom>
          <a:noFill/>
          <a:ln>
            <a:noFill/>
          </a:ln>
        </p:spPr>
      </p:pic>
      <p:pic>
        <p:nvPicPr>
          <p:cNvPr descr="Apple | The Snack Encyclopedia Wiki | Fandom" id="446" name="Google Shape;446;g3395cce3112_0_448"/>
          <p:cNvPicPr preferRelativeResize="0"/>
          <p:nvPr/>
        </p:nvPicPr>
        <p:blipFill>
          <a:blip r:embed="rId8">
            <a:alphaModFix/>
          </a:blip>
          <a:stretch>
            <a:fillRect/>
          </a:stretch>
        </p:blipFill>
        <p:spPr>
          <a:xfrm>
            <a:off x="1863038" y="2562838"/>
            <a:ext cx="500423" cy="483124"/>
          </a:xfrm>
          <a:prstGeom prst="rect">
            <a:avLst/>
          </a:prstGeom>
          <a:noFill/>
          <a:ln>
            <a:noFill/>
          </a:ln>
        </p:spPr>
      </p:pic>
      <p:pic>
        <p:nvPicPr>
          <p:cNvPr descr="Apple - Free food icons" id="447" name="Google Shape;447;g3395cce3112_0_448"/>
          <p:cNvPicPr preferRelativeResize="0"/>
          <p:nvPr/>
        </p:nvPicPr>
        <p:blipFill>
          <a:blip r:embed="rId9">
            <a:alphaModFix/>
          </a:blip>
          <a:stretch>
            <a:fillRect/>
          </a:stretch>
        </p:blipFill>
        <p:spPr>
          <a:xfrm>
            <a:off x="1888325" y="3379677"/>
            <a:ext cx="500425" cy="500425"/>
          </a:xfrm>
          <a:prstGeom prst="rect">
            <a:avLst/>
          </a:prstGeom>
          <a:noFill/>
          <a:ln>
            <a:noFill/>
          </a:ln>
        </p:spPr>
      </p:pic>
      <p:pic>
        <p:nvPicPr>
          <p:cNvPr descr="Apple - Free food and restaurant icons" id="448" name="Google Shape;448;g3395cce3112_0_448"/>
          <p:cNvPicPr preferRelativeResize="0"/>
          <p:nvPr/>
        </p:nvPicPr>
        <p:blipFill>
          <a:blip r:embed="rId10">
            <a:alphaModFix/>
          </a:blip>
          <a:stretch>
            <a:fillRect/>
          </a:stretch>
        </p:blipFill>
        <p:spPr>
          <a:xfrm>
            <a:off x="1973725" y="4284550"/>
            <a:ext cx="456125" cy="456125"/>
          </a:xfrm>
          <a:prstGeom prst="rect">
            <a:avLst/>
          </a:prstGeom>
          <a:noFill/>
          <a:ln>
            <a:noFill/>
          </a:ln>
        </p:spPr>
      </p:pic>
      <p:sp>
        <p:nvSpPr>
          <p:cNvPr id="449" name="Google Shape;449;g3395cce3112_0_448"/>
          <p:cNvSpPr txBox="1"/>
          <p:nvPr/>
        </p:nvSpPr>
        <p:spPr>
          <a:xfrm>
            <a:off x="352538" y="3012088"/>
            <a:ext cx="6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apple</a:t>
            </a:r>
            <a:endParaRPr>
              <a:solidFill>
                <a:srgbClr val="000000"/>
              </a:solidFill>
            </a:endParaRPr>
          </a:p>
        </p:txBody>
      </p:sp>
      <p:sp>
        <p:nvSpPr>
          <p:cNvPr id="450" name="Google Shape;450;g3395cce3112_0_448"/>
          <p:cNvSpPr txBox="1"/>
          <p:nvPr/>
        </p:nvSpPr>
        <p:spPr>
          <a:xfrm>
            <a:off x="1800350" y="2964413"/>
            <a:ext cx="6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apple</a:t>
            </a:r>
            <a:endParaRPr>
              <a:solidFill>
                <a:srgbClr val="000000"/>
              </a:solidFill>
            </a:endParaRPr>
          </a:p>
        </p:txBody>
      </p:sp>
      <p:sp>
        <p:nvSpPr>
          <p:cNvPr id="451" name="Google Shape;451;g3395cce3112_0_448"/>
          <p:cNvSpPr txBox="1"/>
          <p:nvPr/>
        </p:nvSpPr>
        <p:spPr>
          <a:xfrm>
            <a:off x="1839763" y="3803888"/>
            <a:ext cx="6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apple</a:t>
            </a:r>
            <a:endParaRPr>
              <a:solidFill>
                <a:srgbClr val="000000"/>
              </a:solidFill>
            </a:endParaRPr>
          </a:p>
        </p:txBody>
      </p:sp>
      <p:sp>
        <p:nvSpPr>
          <p:cNvPr id="452" name="Google Shape;452;g3395cce3112_0_448"/>
          <p:cNvSpPr txBox="1"/>
          <p:nvPr/>
        </p:nvSpPr>
        <p:spPr>
          <a:xfrm>
            <a:off x="1921925" y="4635938"/>
            <a:ext cx="6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apple</a:t>
            </a:r>
            <a:endParaRPr>
              <a:solidFill>
                <a:srgbClr val="000000"/>
              </a:solidFill>
            </a:endParaRPr>
          </a:p>
        </p:txBody>
      </p:sp>
      <p:sp>
        <p:nvSpPr>
          <p:cNvPr id="453" name="Google Shape;453;g3395cce3112_0_448"/>
          <p:cNvSpPr txBox="1"/>
          <p:nvPr/>
        </p:nvSpPr>
        <p:spPr>
          <a:xfrm>
            <a:off x="218078" y="4707125"/>
            <a:ext cx="7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orange</a:t>
            </a:r>
            <a:endParaRPr>
              <a:solidFill>
                <a:srgbClr val="000000"/>
              </a:solidFill>
            </a:endParaRPr>
          </a:p>
        </p:txBody>
      </p:sp>
      <p:sp>
        <p:nvSpPr>
          <p:cNvPr id="454" name="Google Shape;454;g3395cce3112_0_448"/>
          <p:cNvSpPr txBox="1"/>
          <p:nvPr/>
        </p:nvSpPr>
        <p:spPr>
          <a:xfrm>
            <a:off x="1041640" y="4521700"/>
            <a:ext cx="7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orange</a:t>
            </a:r>
            <a:endParaRPr>
              <a:solidFill>
                <a:srgbClr val="000000"/>
              </a:solidFill>
            </a:endParaRPr>
          </a:p>
        </p:txBody>
      </p:sp>
      <p:sp>
        <p:nvSpPr>
          <p:cNvPr id="455" name="Google Shape;455;g3395cce3112_0_448"/>
          <p:cNvSpPr txBox="1"/>
          <p:nvPr/>
        </p:nvSpPr>
        <p:spPr>
          <a:xfrm>
            <a:off x="965440" y="3768550"/>
            <a:ext cx="7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orange</a:t>
            </a:r>
            <a:endParaRPr>
              <a:solidFill>
                <a:srgbClr val="000000"/>
              </a:solidFill>
            </a:endParaRPr>
          </a:p>
        </p:txBody>
      </p:sp>
      <p:sp>
        <p:nvSpPr>
          <p:cNvPr id="456" name="Google Shape;456;g3395cce3112_0_448"/>
          <p:cNvSpPr txBox="1"/>
          <p:nvPr/>
        </p:nvSpPr>
        <p:spPr>
          <a:xfrm>
            <a:off x="286090" y="3836525"/>
            <a:ext cx="7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orange</a:t>
            </a:r>
            <a:endParaRPr>
              <a:solidFill>
                <a:srgbClr val="000000"/>
              </a:solidFill>
            </a:endParaRPr>
          </a:p>
        </p:txBody>
      </p:sp>
      <p:sp>
        <p:nvSpPr>
          <p:cNvPr id="457" name="Google Shape;457;g3395cce3112_0_448"/>
          <p:cNvSpPr txBox="1"/>
          <p:nvPr/>
        </p:nvSpPr>
        <p:spPr>
          <a:xfrm>
            <a:off x="1092140" y="2939200"/>
            <a:ext cx="75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orange</a:t>
            </a:r>
            <a:endParaRPr>
              <a:solidFill>
                <a:srgbClr val="000000"/>
              </a:solidFill>
            </a:endParaRPr>
          </a:p>
        </p:txBody>
      </p:sp>
      <p:sp>
        <p:nvSpPr>
          <p:cNvPr id="458" name="Google Shape;458;g3395cce3112_0_448"/>
          <p:cNvSpPr/>
          <p:nvPr/>
        </p:nvSpPr>
        <p:spPr>
          <a:xfrm>
            <a:off x="361675" y="1786150"/>
            <a:ext cx="14555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3C3B"/>
              </a:solidFill>
              <a:latin typeface="Outfit"/>
              <a:ea typeface="Outfit"/>
              <a:cs typeface="Outfit"/>
              <a:sym typeface="Outfit"/>
            </a:endParaRPr>
          </a:p>
          <a:p>
            <a:pPr indent="0" lvl="0" marL="0" rtl="0" algn="ctr">
              <a:spcBef>
                <a:spcPts val="0"/>
              </a:spcBef>
              <a:spcAft>
                <a:spcPts val="0"/>
              </a:spcAft>
              <a:buNone/>
            </a:pPr>
            <a:r>
              <a:rPr lang="en-GB">
                <a:solidFill>
                  <a:srgbClr val="003C3B"/>
                </a:solidFill>
                <a:latin typeface="Outfit"/>
                <a:ea typeface="Outfit"/>
                <a:cs typeface="Outfit"/>
                <a:sym typeface="Outfit"/>
              </a:rPr>
              <a:t>Labelled data</a:t>
            </a:r>
            <a:endParaRPr>
              <a:solidFill>
                <a:srgbClr val="003C3B"/>
              </a:solidFill>
              <a:latin typeface="Outfit"/>
              <a:ea typeface="Outfit"/>
              <a:cs typeface="Outfit"/>
              <a:sym typeface="Outfit"/>
            </a:endParaRPr>
          </a:p>
          <a:p>
            <a:pPr indent="0" lvl="0" marL="0" rtl="0" algn="l">
              <a:spcBef>
                <a:spcPts val="0"/>
              </a:spcBef>
              <a:spcAft>
                <a:spcPts val="0"/>
              </a:spcAft>
              <a:buNone/>
            </a:pPr>
            <a:r>
              <a:t/>
            </a:r>
            <a:endParaRPr>
              <a:solidFill>
                <a:srgbClr val="003C3B"/>
              </a:solidFill>
              <a:latin typeface="Outfit"/>
              <a:ea typeface="Outfit"/>
              <a:cs typeface="Outfit"/>
              <a:sym typeface="Outfit"/>
            </a:endParaRPr>
          </a:p>
        </p:txBody>
      </p:sp>
      <p:sp>
        <p:nvSpPr>
          <p:cNvPr id="459" name="Google Shape;459;g3395cce3112_0_448"/>
          <p:cNvSpPr/>
          <p:nvPr/>
        </p:nvSpPr>
        <p:spPr>
          <a:xfrm>
            <a:off x="2282797" y="1774750"/>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3C3B"/>
                </a:solidFill>
                <a:latin typeface="Outfit"/>
                <a:ea typeface="Outfit"/>
                <a:cs typeface="Outfit"/>
                <a:sym typeface="Outfit"/>
              </a:rPr>
              <a:t>Train ML model</a:t>
            </a:r>
            <a:endParaRPr>
              <a:solidFill>
                <a:srgbClr val="003C3B"/>
              </a:solidFill>
              <a:latin typeface="Outfit"/>
              <a:ea typeface="Outfit"/>
              <a:cs typeface="Outfit"/>
              <a:sym typeface="Outfit"/>
            </a:endParaRPr>
          </a:p>
        </p:txBody>
      </p:sp>
      <p:cxnSp>
        <p:nvCxnSpPr>
          <p:cNvPr id="460" name="Google Shape;460;g3395cce3112_0_448"/>
          <p:cNvCxnSpPr>
            <a:stCxn id="458" idx="5"/>
            <a:endCxn id="459" idx="1"/>
          </p:cNvCxnSpPr>
          <p:nvPr/>
        </p:nvCxnSpPr>
        <p:spPr>
          <a:xfrm>
            <a:off x="1671693" y="2061100"/>
            <a:ext cx="611100" cy="0"/>
          </a:xfrm>
          <a:prstGeom prst="straightConnector1">
            <a:avLst/>
          </a:prstGeom>
          <a:noFill/>
          <a:ln cap="flat" cmpd="sng" w="9525">
            <a:solidFill>
              <a:srgbClr val="595959"/>
            </a:solidFill>
            <a:prstDash val="solid"/>
            <a:round/>
            <a:headEnd len="med" w="med" type="none"/>
            <a:tailEnd len="med" w="med" type="triangle"/>
          </a:ln>
        </p:spPr>
      </p:cxnSp>
      <p:sp>
        <p:nvSpPr>
          <p:cNvPr id="461" name="Google Shape;461;g3395cce3112_0_448"/>
          <p:cNvSpPr/>
          <p:nvPr/>
        </p:nvSpPr>
        <p:spPr>
          <a:xfrm>
            <a:off x="3849144" y="1786150"/>
            <a:ext cx="13312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3C3B"/>
              </a:solidFill>
              <a:latin typeface="Outfit"/>
              <a:ea typeface="Outfit"/>
              <a:cs typeface="Outfit"/>
              <a:sym typeface="Outfit"/>
            </a:endParaRPr>
          </a:p>
          <a:p>
            <a:pPr indent="0" lvl="0" marL="0" rtl="0" algn="ctr">
              <a:spcBef>
                <a:spcPts val="0"/>
              </a:spcBef>
              <a:spcAft>
                <a:spcPts val="0"/>
              </a:spcAft>
              <a:buNone/>
            </a:pPr>
            <a:r>
              <a:rPr lang="en-GB">
                <a:solidFill>
                  <a:srgbClr val="003C3B"/>
                </a:solidFill>
                <a:latin typeface="Outfit"/>
                <a:ea typeface="Outfit"/>
                <a:cs typeface="Outfit"/>
                <a:sym typeface="Outfit"/>
              </a:rPr>
              <a:t>Trained model</a:t>
            </a:r>
            <a:endParaRPr>
              <a:solidFill>
                <a:srgbClr val="003C3B"/>
              </a:solidFill>
              <a:latin typeface="Outfit"/>
              <a:ea typeface="Outfit"/>
              <a:cs typeface="Outfit"/>
              <a:sym typeface="Outfit"/>
            </a:endParaRPr>
          </a:p>
          <a:p>
            <a:pPr indent="0" lvl="0" marL="0" rtl="0" algn="l">
              <a:spcBef>
                <a:spcPts val="0"/>
              </a:spcBef>
              <a:spcAft>
                <a:spcPts val="0"/>
              </a:spcAft>
              <a:buNone/>
            </a:pPr>
            <a:r>
              <a:t/>
            </a:r>
            <a:endParaRPr>
              <a:solidFill>
                <a:srgbClr val="003C3B"/>
              </a:solidFill>
              <a:latin typeface="Outfit"/>
              <a:ea typeface="Outfit"/>
              <a:cs typeface="Outfit"/>
              <a:sym typeface="Outfit"/>
            </a:endParaRPr>
          </a:p>
        </p:txBody>
      </p:sp>
      <p:cxnSp>
        <p:nvCxnSpPr>
          <p:cNvPr id="462" name="Google Shape;462;g3395cce3112_0_448"/>
          <p:cNvCxnSpPr>
            <a:stCxn id="459" idx="3"/>
            <a:endCxn id="461" idx="2"/>
          </p:cNvCxnSpPr>
          <p:nvPr/>
        </p:nvCxnSpPr>
        <p:spPr>
          <a:xfrm>
            <a:off x="3383597" y="2061100"/>
            <a:ext cx="598800" cy="0"/>
          </a:xfrm>
          <a:prstGeom prst="straightConnector1">
            <a:avLst/>
          </a:prstGeom>
          <a:noFill/>
          <a:ln cap="flat" cmpd="sng" w="9525">
            <a:solidFill>
              <a:srgbClr val="595959"/>
            </a:solidFill>
            <a:prstDash val="solid"/>
            <a:round/>
            <a:headEnd len="med" w="med" type="none"/>
            <a:tailEnd len="med" w="med" type="triangle"/>
          </a:ln>
        </p:spPr>
      </p:cxnSp>
      <p:pic>
        <p:nvPicPr>
          <p:cNvPr descr="File:Icon-round-Question mark.svg - Wikipedia" id="463" name="Google Shape;463;g3395cce3112_0_448"/>
          <p:cNvPicPr preferRelativeResize="0"/>
          <p:nvPr/>
        </p:nvPicPr>
        <p:blipFill>
          <a:blip r:embed="rId11">
            <a:alphaModFix/>
          </a:blip>
          <a:stretch>
            <a:fillRect/>
          </a:stretch>
        </p:blipFill>
        <p:spPr>
          <a:xfrm>
            <a:off x="5883470" y="3402575"/>
            <a:ext cx="625801" cy="625801"/>
          </a:xfrm>
          <a:prstGeom prst="rect">
            <a:avLst/>
          </a:prstGeom>
          <a:noFill/>
          <a:ln>
            <a:noFill/>
          </a:ln>
        </p:spPr>
      </p:pic>
      <p:sp>
        <p:nvSpPr>
          <p:cNvPr id="464" name="Google Shape;464;g3395cce3112_0_448"/>
          <p:cNvSpPr txBox="1"/>
          <p:nvPr/>
        </p:nvSpPr>
        <p:spPr>
          <a:xfrm>
            <a:off x="5579113" y="4061063"/>
            <a:ext cx="1234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3C3B"/>
                </a:solidFill>
                <a:latin typeface="Outfit"/>
                <a:ea typeface="Outfit"/>
                <a:cs typeface="Outfit"/>
                <a:sym typeface="Outfit"/>
              </a:rPr>
              <a:t>New picture of unknown fruit </a:t>
            </a:r>
            <a:br>
              <a:rPr lang="en-GB">
                <a:solidFill>
                  <a:srgbClr val="003C3B"/>
                </a:solidFill>
                <a:latin typeface="Outfit"/>
                <a:ea typeface="Outfit"/>
                <a:cs typeface="Outfit"/>
                <a:sym typeface="Outfit"/>
              </a:rPr>
            </a:br>
            <a:r>
              <a:rPr lang="en-GB">
                <a:solidFill>
                  <a:srgbClr val="003C3B"/>
                </a:solidFill>
                <a:latin typeface="Outfit"/>
                <a:ea typeface="Outfit"/>
                <a:cs typeface="Outfit"/>
                <a:sym typeface="Outfit"/>
              </a:rPr>
              <a:t>(no label)</a:t>
            </a:r>
            <a:endParaRPr>
              <a:solidFill>
                <a:srgbClr val="003C3B"/>
              </a:solidFill>
              <a:latin typeface="Outfit"/>
              <a:ea typeface="Outfit"/>
              <a:cs typeface="Outfit"/>
              <a:sym typeface="Outfit"/>
            </a:endParaRPr>
          </a:p>
        </p:txBody>
      </p:sp>
      <p:sp>
        <p:nvSpPr>
          <p:cNvPr id="465" name="Google Shape;465;g3395cce3112_0_448"/>
          <p:cNvSpPr/>
          <p:nvPr/>
        </p:nvSpPr>
        <p:spPr>
          <a:xfrm>
            <a:off x="7212326" y="1786125"/>
            <a:ext cx="166295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3C3B"/>
              </a:solidFill>
              <a:latin typeface="Outfit"/>
              <a:ea typeface="Outfit"/>
              <a:cs typeface="Outfit"/>
              <a:sym typeface="Outfit"/>
            </a:endParaRPr>
          </a:p>
          <a:p>
            <a:pPr indent="0" lvl="0" marL="0" rtl="0" algn="ctr">
              <a:spcBef>
                <a:spcPts val="0"/>
              </a:spcBef>
              <a:spcAft>
                <a:spcPts val="0"/>
              </a:spcAft>
              <a:buNone/>
            </a:pPr>
            <a:r>
              <a:rPr lang="en-GB">
                <a:solidFill>
                  <a:srgbClr val="003C3B"/>
                </a:solidFill>
                <a:latin typeface="Outfit"/>
                <a:ea typeface="Outfit"/>
                <a:cs typeface="Outfit"/>
                <a:sym typeface="Outfit"/>
              </a:rPr>
              <a:t>Output prediction</a:t>
            </a:r>
            <a:endParaRPr>
              <a:solidFill>
                <a:srgbClr val="003C3B"/>
              </a:solidFill>
              <a:latin typeface="Outfit"/>
              <a:ea typeface="Outfit"/>
              <a:cs typeface="Outfit"/>
              <a:sym typeface="Outfit"/>
            </a:endParaRPr>
          </a:p>
          <a:p>
            <a:pPr indent="0" lvl="0" marL="0" rtl="0" algn="l">
              <a:spcBef>
                <a:spcPts val="0"/>
              </a:spcBef>
              <a:spcAft>
                <a:spcPts val="0"/>
              </a:spcAft>
              <a:buNone/>
            </a:pPr>
            <a:r>
              <a:t/>
            </a:r>
            <a:endParaRPr>
              <a:solidFill>
                <a:srgbClr val="003C3B"/>
              </a:solidFill>
              <a:latin typeface="Outfit"/>
              <a:ea typeface="Outfit"/>
              <a:cs typeface="Outfit"/>
              <a:sym typeface="Outfit"/>
            </a:endParaRPr>
          </a:p>
        </p:txBody>
      </p:sp>
      <p:sp>
        <p:nvSpPr>
          <p:cNvPr id="466" name="Google Shape;466;g3395cce3112_0_448"/>
          <p:cNvSpPr txBox="1"/>
          <p:nvPr/>
        </p:nvSpPr>
        <p:spPr>
          <a:xfrm>
            <a:off x="2752263" y="3226625"/>
            <a:ext cx="69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image</a:t>
            </a:r>
            <a:endParaRPr/>
          </a:p>
        </p:txBody>
      </p:sp>
      <p:sp>
        <p:nvSpPr>
          <p:cNvPr id="467" name="Google Shape;467;g3395cce3112_0_448"/>
          <p:cNvSpPr txBox="1"/>
          <p:nvPr/>
        </p:nvSpPr>
        <p:spPr>
          <a:xfrm>
            <a:off x="2786613" y="4055075"/>
            <a:ext cx="6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rPr>
              <a:t>label</a:t>
            </a:r>
            <a:endParaRPr/>
          </a:p>
        </p:txBody>
      </p:sp>
      <p:cxnSp>
        <p:nvCxnSpPr>
          <p:cNvPr id="468" name="Google Shape;468;g3395cce3112_0_448"/>
          <p:cNvCxnSpPr>
            <a:stCxn id="447" idx="3"/>
            <a:endCxn id="466" idx="1"/>
          </p:cNvCxnSpPr>
          <p:nvPr/>
        </p:nvCxnSpPr>
        <p:spPr>
          <a:xfrm flipH="1" rot="10800000">
            <a:off x="2388750" y="3426789"/>
            <a:ext cx="363600" cy="203100"/>
          </a:xfrm>
          <a:prstGeom prst="straightConnector1">
            <a:avLst/>
          </a:prstGeom>
          <a:noFill/>
          <a:ln cap="flat" cmpd="sng" w="9525">
            <a:solidFill>
              <a:srgbClr val="595959"/>
            </a:solidFill>
            <a:prstDash val="solid"/>
            <a:round/>
            <a:headEnd len="med" w="med" type="none"/>
            <a:tailEnd len="med" w="med" type="triangle"/>
          </a:ln>
        </p:spPr>
      </p:cxnSp>
      <p:cxnSp>
        <p:nvCxnSpPr>
          <p:cNvPr id="469" name="Google Shape;469;g3395cce3112_0_448"/>
          <p:cNvCxnSpPr>
            <a:stCxn id="451" idx="3"/>
            <a:endCxn id="467" idx="1"/>
          </p:cNvCxnSpPr>
          <p:nvPr/>
        </p:nvCxnSpPr>
        <p:spPr>
          <a:xfrm>
            <a:off x="2465563" y="4003988"/>
            <a:ext cx="321000" cy="251100"/>
          </a:xfrm>
          <a:prstGeom prst="straightConnector1">
            <a:avLst/>
          </a:prstGeom>
          <a:noFill/>
          <a:ln cap="flat" cmpd="sng" w="9525">
            <a:solidFill>
              <a:srgbClr val="595959"/>
            </a:solidFill>
            <a:prstDash val="solid"/>
            <a:round/>
            <a:headEnd len="med" w="med" type="none"/>
            <a:tailEnd len="med" w="med" type="triangle"/>
          </a:ln>
        </p:spPr>
      </p:cxnSp>
      <p:sp>
        <p:nvSpPr>
          <p:cNvPr id="470" name="Google Shape;470;g3395cce3112_0_448"/>
          <p:cNvSpPr txBox="1"/>
          <p:nvPr/>
        </p:nvSpPr>
        <p:spPr>
          <a:xfrm>
            <a:off x="7008663" y="2385950"/>
            <a:ext cx="186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3C3B"/>
                </a:solidFill>
                <a:latin typeface="Outfit"/>
                <a:ea typeface="Outfit"/>
                <a:cs typeface="Outfit"/>
                <a:sym typeface="Outfit"/>
              </a:rPr>
              <a:t>predicted label:</a:t>
            </a:r>
            <a:endParaRPr>
              <a:solidFill>
                <a:srgbClr val="003C3B"/>
              </a:solidFill>
              <a:latin typeface="Outfit"/>
              <a:ea typeface="Outfit"/>
              <a:cs typeface="Outfit"/>
              <a:sym typeface="Outfit"/>
            </a:endParaRPr>
          </a:p>
          <a:p>
            <a:pPr indent="0" lvl="0" marL="0" rtl="0" algn="ctr">
              <a:spcBef>
                <a:spcPts val="0"/>
              </a:spcBef>
              <a:spcAft>
                <a:spcPts val="0"/>
              </a:spcAft>
              <a:buNone/>
            </a:pPr>
            <a:r>
              <a:rPr lang="en-GB">
                <a:solidFill>
                  <a:srgbClr val="003C3B"/>
                </a:solidFill>
                <a:latin typeface="Outfit"/>
                <a:ea typeface="Outfit"/>
                <a:cs typeface="Outfit"/>
                <a:sym typeface="Outfit"/>
              </a:rPr>
              <a:t>“apple” or “orange”</a:t>
            </a:r>
            <a:endParaRPr>
              <a:solidFill>
                <a:srgbClr val="003C3B"/>
              </a:solidFill>
              <a:latin typeface="Outfit"/>
              <a:ea typeface="Outfit"/>
              <a:cs typeface="Outfit"/>
              <a:sym typeface="Outfit"/>
            </a:endParaRPr>
          </a:p>
        </p:txBody>
      </p:sp>
      <p:sp>
        <p:nvSpPr>
          <p:cNvPr id="471" name="Google Shape;471;g3395cce3112_0_448"/>
          <p:cNvSpPr/>
          <p:nvPr/>
        </p:nvSpPr>
        <p:spPr>
          <a:xfrm>
            <a:off x="5645966" y="1774725"/>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3C3B"/>
                </a:solidFill>
                <a:latin typeface="Outfit"/>
                <a:ea typeface="Outfit"/>
                <a:cs typeface="Outfit"/>
                <a:sym typeface="Outfit"/>
              </a:rPr>
              <a:t>Predict label</a:t>
            </a:r>
            <a:endParaRPr>
              <a:solidFill>
                <a:srgbClr val="003C3B"/>
              </a:solidFill>
              <a:latin typeface="Outfit"/>
              <a:ea typeface="Outfit"/>
              <a:cs typeface="Outfit"/>
              <a:sym typeface="Outfit"/>
            </a:endParaRPr>
          </a:p>
        </p:txBody>
      </p:sp>
      <p:cxnSp>
        <p:nvCxnSpPr>
          <p:cNvPr id="472" name="Google Shape;472;g3395cce3112_0_448"/>
          <p:cNvCxnSpPr>
            <a:stCxn id="461" idx="5"/>
            <a:endCxn id="471" idx="1"/>
          </p:cNvCxnSpPr>
          <p:nvPr/>
        </p:nvCxnSpPr>
        <p:spPr>
          <a:xfrm>
            <a:off x="5047291" y="2061100"/>
            <a:ext cx="598800" cy="0"/>
          </a:xfrm>
          <a:prstGeom prst="straightConnector1">
            <a:avLst/>
          </a:prstGeom>
          <a:noFill/>
          <a:ln cap="flat" cmpd="sng" w="9525">
            <a:solidFill>
              <a:srgbClr val="595959"/>
            </a:solidFill>
            <a:prstDash val="solid"/>
            <a:round/>
            <a:headEnd len="med" w="med" type="none"/>
            <a:tailEnd len="med" w="med" type="triangle"/>
          </a:ln>
        </p:spPr>
      </p:cxnSp>
      <p:cxnSp>
        <p:nvCxnSpPr>
          <p:cNvPr id="473" name="Google Shape;473;g3395cce3112_0_448"/>
          <p:cNvCxnSpPr>
            <a:stCxn id="471" idx="3"/>
            <a:endCxn id="465" idx="2"/>
          </p:cNvCxnSpPr>
          <p:nvPr/>
        </p:nvCxnSpPr>
        <p:spPr>
          <a:xfrm>
            <a:off x="6746766" y="2061075"/>
            <a:ext cx="631800" cy="0"/>
          </a:xfrm>
          <a:prstGeom prst="straightConnector1">
            <a:avLst/>
          </a:prstGeom>
          <a:noFill/>
          <a:ln cap="flat" cmpd="sng" w="9525">
            <a:solidFill>
              <a:srgbClr val="595959"/>
            </a:solidFill>
            <a:prstDash val="solid"/>
            <a:round/>
            <a:headEnd len="med" w="med" type="none"/>
            <a:tailEnd len="med" w="med" type="triangle"/>
          </a:ln>
        </p:spPr>
      </p:cxnSp>
      <p:cxnSp>
        <p:nvCxnSpPr>
          <p:cNvPr id="474" name="Google Shape;474;g3395cce3112_0_448"/>
          <p:cNvCxnSpPr>
            <a:stCxn id="463" idx="0"/>
            <a:endCxn id="471" idx="2"/>
          </p:cNvCxnSpPr>
          <p:nvPr/>
        </p:nvCxnSpPr>
        <p:spPr>
          <a:xfrm rot="10800000">
            <a:off x="6196370" y="2347475"/>
            <a:ext cx="0" cy="10551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395cce3112_0_488"/>
          <p:cNvSpPr txBox="1"/>
          <p:nvPr>
            <p:ph type="title"/>
          </p:nvPr>
        </p:nvSpPr>
        <p:spPr>
          <a:xfrm>
            <a:off x="390120" y="3180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200">
                <a:solidFill>
                  <a:srgbClr val="003C3B"/>
                </a:solidFill>
                <a:latin typeface="Arial"/>
                <a:ea typeface="Arial"/>
                <a:cs typeface="Arial"/>
                <a:sym typeface="Arial"/>
              </a:rPr>
              <a:t>Supervised learning - linear regression</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480" name="Google Shape;480;g3395cce3112_0_488"/>
          <p:cNvSpPr txBox="1"/>
          <p:nvPr/>
        </p:nvSpPr>
        <p:spPr>
          <a:xfrm>
            <a:off x="311700" y="1027850"/>
            <a:ext cx="8520600" cy="3863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Predict a weight based on height</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sz="1800">
              <a:solidFill>
                <a:srgbClr val="003C3B"/>
              </a:solidFill>
              <a:latin typeface="Outfit"/>
              <a:ea typeface="Outfit"/>
              <a:cs typeface="Outfit"/>
              <a:sym typeface="Outfit"/>
            </a:endParaRPr>
          </a:p>
        </p:txBody>
      </p:sp>
      <p:sp>
        <p:nvSpPr>
          <p:cNvPr id="481" name="Google Shape;481;g3395cce3112_0_488"/>
          <p:cNvSpPr/>
          <p:nvPr/>
        </p:nvSpPr>
        <p:spPr>
          <a:xfrm>
            <a:off x="361675" y="2014750"/>
            <a:ext cx="14555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Labelled 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482" name="Google Shape;482;g3395cce3112_0_488"/>
          <p:cNvSpPr/>
          <p:nvPr/>
        </p:nvSpPr>
        <p:spPr>
          <a:xfrm>
            <a:off x="2282797" y="2003350"/>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model</a:t>
            </a:r>
            <a:endParaRPr>
              <a:latin typeface="Outfit"/>
              <a:ea typeface="Outfit"/>
              <a:cs typeface="Outfit"/>
              <a:sym typeface="Outfit"/>
            </a:endParaRPr>
          </a:p>
        </p:txBody>
      </p:sp>
      <p:cxnSp>
        <p:nvCxnSpPr>
          <p:cNvPr id="483" name="Google Shape;483;g3395cce3112_0_488"/>
          <p:cNvCxnSpPr>
            <a:stCxn id="481" idx="5"/>
            <a:endCxn id="482" idx="1"/>
          </p:cNvCxnSpPr>
          <p:nvPr/>
        </p:nvCxnSpPr>
        <p:spPr>
          <a:xfrm>
            <a:off x="1671693" y="2289700"/>
            <a:ext cx="611100" cy="0"/>
          </a:xfrm>
          <a:prstGeom prst="straightConnector1">
            <a:avLst/>
          </a:prstGeom>
          <a:noFill/>
          <a:ln cap="flat" cmpd="sng" w="9525">
            <a:solidFill>
              <a:srgbClr val="595959"/>
            </a:solidFill>
            <a:prstDash val="solid"/>
            <a:round/>
            <a:headEnd len="med" w="med" type="none"/>
            <a:tailEnd len="med" w="med" type="triangle"/>
          </a:ln>
        </p:spPr>
      </p:cxnSp>
      <p:sp>
        <p:nvSpPr>
          <p:cNvPr id="484" name="Google Shape;484;g3395cce3112_0_488"/>
          <p:cNvSpPr/>
          <p:nvPr/>
        </p:nvSpPr>
        <p:spPr>
          <a:xfrm>
            <a:off x="3849144" y="2014750"/>
            <a:ext cx="13312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Trained model</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485" name="Google Shape;485;g3395cce3112_0_488"/>
          <p:cNvCxnSpPr>
            <a:stCxn id="482" idx="3"/>
            <a:endCxn id="484" idx="2"/>
          </p:cNvCxnSpPr>
          <p:nvPr/>
        </p:nvCxnSpPr>
        <p:spPr>
          <a:xfrm>
            <a:off x="3383597" y="2289700"/>
            <a:ext cx="598800" cy="0"/>
          </a:xfrm>
          <a:prstGeom prst="straightConnector1">
            <a:avLst/>
          </a:prstGeom>
          <a:noFill/>
          <a:ln cap="flat" cmpd="sng" w="9525">
            <a:solidFill>
              <a:srgbClr val="595959"/>
            </a:solidFill>
            <a:prstDash val="solid"/>
            <a:round/>
            <a:headEnd len="med" w="med" type="none"/>
            <a:tailEnd len="med" w="med" type="triangle"/>
          </a:ln>
        </p:spPr>
      </p:cxnSp>
      <p:pic>
        <p:nvPicPr>
          <p:cNvPr descr="File:Icon-round-Question mark.svg - Wikipedia" id="486" name="Google Shape;486;g3395cce3112_0_488"/>
          <p:cNvPicPr preferRelativeResize="0"/>
          <p:nvPr/>
        </p:nvPicPr>
        <p:blipFill>
          <a:blip r:embed="rId3">
            <a:alphaModFix/>
          </a:blip>
          <a:stretch>
            <a:fillRect/>
          </a:stretch>
        </p:blipFill>
        <p:spPr>
          <a:xfrm>
            <a:off x="5883470" y="3376275"/>
            <a:ext cx="625801" cy="625801"/>
          </a:xfrm>
          <a:prstGeom prst="rect">
            <a:avLst/>
          </a:prstGeom>
          <a:noFill/>
          <a:ln>
            <a:noFill/>
          </a:ln>
        </p:spPr>
      </p:pic>
      <p:sp>
        <p:nvSpPr>
          <p:cNvPr id="487" name="Google Shape;487;g3395cce3112_0_488"/>
          <p:cNvSpPr txBox="1"/>
          <p:nvPr/>
        </p:nvSpPr>
        <p:spPr>
          <a:xfrm>
            <a:off x="5579113" y="4034763"/>
            <a:ext cx="1234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A new sample:</a:t>
            </a:r>
            <a:endParaRPr>
              <a:solidFill>
                <a:srgbClr val="000000"/>
              </a:solidFill>
              <a:latin typeface="Outfit"/>
              <a:ea typeface="Outfit"/>
              <a:cs typeface="Outfit"/>
              <a:sym typeface="Outfit"/>
            </a:endParaRPr>
          </a:p>
          <a:p>
            <a:pPr indent="0" lvl="0" marL="0" rtl="0" algn="ctr">
              <a:spcBef>
                <a:spcPts val="0"/>
              </a:spcBef>
              <a:spcAft>
                <a:spcPts val="0"/>
              </a:spcAft>
              <a:buNone/>
            </a:pPr>
            <a:r>
              <a:rPr lang="en-GB">
                <a:solidFill>
                  <a:srgbClr val="000000"/>
                </a:solidFill>
                <a:latin typeface="Outfit"/>
                <a:ea typeface="Outfit"/>
                <a:cs typeface="Outfit"/>
                <a:sym typeface="Outfit"/>
              </a:rPr>
              <a:t>a height in metres</a:t>
            </a:r>
            <a:endParaRPr>
              <a:solidFill>
                <a:srgbClr val="000000"/>
              </a:solidFill>
              <a:latin typeface="Outfit"/>
              <a:ea typeface="Outfit"/>
              <a:cs typeface="Outfit"/>
              <a:sym typeface="Outfit"/>
            </a:endParaRPr>
          </a:p>
        </p:txBody>
      </p:sp>
      <p:sp>
        <p:nvSpPr>
          <p:cNvPr id="488" name="Google Shape;488;g3395cce3112_0_488"/>
          <p:cNvSpPr/>
          <p:nvPr/>
        </p:nvSpPr>
        <p:spPr>
          <a:xfrm>
            <a:off x="7212325" y="2014725"/>
            <a:ext cx="1662950"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Output prediction</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489" name="Google Shape;489;g3395cce3112_0_488"/>
          <p:cNvSpPr txBox="1"/>
          <p:nvPr/>
        </p:nvSpPr>
        <p:spPr>
          <a:xfrm>
            <a:off x="7008663" y="2690750"/>
            <a:ext cx="186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Predicted numerical value (a weight in kg)</a:t>
            </a:r>
            <a:endParaRPr>
              <a:latin typeface="Outfit"/>
              <a:ea typeface="Outfit"/>
              <a:cs typeface="Outfit"/>
              <a:sym typeface="Outfit"/>
            </a:endParaRPr>
          </a:p>
        </p:txBody>
      </p:sp>
      <p:sp>
        <p:nvSpPr>
          <p:cNvPr id="490" name="Google Shape;490;g3395cce3112_0_488"/>
          <p:cNvSpPr/>
          <p:nvPr/>
        </p:nvSpPr>
        <p:spPr>
          <a:xfrm>
            <a:off x="5645966" y="2003325"/>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Predict label</a:t>
            </a:r>
            <a:endParaRPr>
              <a:latin typeface="Outfit"/>
              <a:ea typeface="Outfit"/>
              <a:cs typeface="Outfit"/>
              <a:sym typeface="Outfit"/>
            </a:endParaRPr>
          </a:p>
        </p:txBody>
      </p:sp>
      <p:cxnSp>
        <p:nvCxnSpPr>
          <p:cNvPr id="491" name="Google Shape;491;g3395cce3112_0_488"/>
          <p:cNvCxnSpPr>
            <a:stCxn id="484" idx="5"/>
            <a:endCxn id="490" idx="1"/>
          </p:cNvCxnSpPr>
          <p:nvPr/>
        </p:nvCxnSpPr>
        <p:spPr>
          <a:xfrm>
            <a:off x="5047291" y="2289700"/>
            <a:ext cx="598800" cy="0"/>
          </a:xfrm>
          <a:prstGeom prst="straightConnector1">
            <a:avLst/>
          </a:prstGeom>
          <a:noFill/>
          <a:ln cap="flat" cmpd="sng" w="9525">
            <a:solidFill>
              <a:srgbClr val="595959"/>
            </a:solidFill>
            <a:prstDash val="solid"/>
            <a:round/>
            <a:headEnd len="med" w="med" type="none"/>
            <a:tailEnd len="med" w="med" type="triangle"/>
          </a:ln>
        </p:spPr>
      </p:cxnSp>
      <p:cxnSp>
        <p:nvCxnSpPr>
          <p:cNvPr id="492" name="Google Shape;492;g3395cce3112_0_488"/>
          <p:cNvCxnSpPr>
            <a:stCxn id="490" idx="3"/>
            <a:endCxn id="488" idx="2"/>
          </p:cNvCxnSpPr>
          <p:nvPr/>
        </p:nvCxnSpPr>
        <p:spPr>
          <a:xfrm>
            <a:off x="6746766" y="2289675"/>
            <a:ext cx="631800" cy="0"/>
          </a:xfrm>
          <a:prstGeom prst="straightConnector1">
            <a:avLst/>
          </a:prstGeom>
          <a:noFill/>
          <a:ln cap="flat" cmpd="sng" w="9525">
            <a:solidFill>
              <a:srgbClr val="595959"/>
            </a:solidFill>
            <a:prstDash val="solid"/>
            <a:round/>
            <a:headEnd len="med" w="med" type="none"/>
            <a:tailEnd len="med" w="med" type="triangle"/>
          </a:ln>
        </p:spPr>
      </p:cxnSp>
      <p:cxnSp>
        <p:nvCxnSpPr>
          <p:cNvPr id="493" name="Google Shape;493;g3395cce3112_0_488"/>
          <p:cNvCxnSpPr>
            <a:stCxn id="486" idx="0"/>
            <a:endCxn id="490" idx="2"/>
          </p:cNvCxnSpPr>
          <p:nvPr/>
        </p:nvCxnSpPr>
        <p:spPr>
          <a:xfrm rot="10800000">
            <a:off x="6196370" y="2575875"/>
            <a:ext cx="0" cy="800400"/>
          </a:xfrm>
          <a:prstGeom prst="straightConnector1">
            <a:avLst/>
          </a:prstGeom>
          <a:noFill/>
          <a:ln cap="flat" cmpd="sng" w="9525">
            <a:solidFill>
              <a:srgbClr val="595959"/>
            </a:solidFill>
            <a:prstDash val="solid"/>
            <a:round/>
            <a:headEnd len="med" w="med" type="none"/>
            <a:tailEnd len="med" w="med" type="triangle"/>
          </a:ln>
        </p:spPr>
      </p:cxnSp>
      <p:sp>
        <p:nvSpPr>
          <p:cNvPr id="494" name="Google Shape;494;g3395cce3112_0_488"/>
          <p:cNvSpPr txBox="1"/>
          <p:nvPr/>
        </p:nvSpPr>
        <p:spPr>
          <a:xfrm>
            <a:off x="-76200" y="3028425"/>
            <a:ext cx="3417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000000"/>
                </a:solidFill>
                <a:latin typeface="Outfit"/>
                <a:ea typeface="Outfit"/>
                <a:cs typeface="Outfit"/>
                <a:sym typeface="Outfit"/>
              </a:rPr>
              <a:t>person 1 - weight: 50 kg, height: 1.5 m</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2 - weight: 63 kg, height: 1.8 m </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3 - weight: 41 kg, height: 1.2 m </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4 - weight: 94 kg, height: 1.9 m </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5 - weight: 71 kg, height: 1.8 m </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6 - weight: 65 kg, height: 1.6 m </a:t>
            </a:r>
            <a:endParaRPr sz="1200">
              <a:solidFill>
                <a:srgbClr val="000000"/>
              </a:solidFill>
              <a:latin typeface="Outfit"/>
              <a:ea typeface="Outfit"/>
              <a:cs typeface="Outfit"/>
              <a:sym typeface="Outfit"/>
            </a:endParaRPr>
          </a:p>
          <a:p>
            <a:pPr indent="0" lvl="0" marL="0" rtl="0" algn="ctr">
              <a:spcBef>
                <a:spcPts val="0"/>
              </a:spcBef>
              <a:spcAft>
                <a:spcPts val="0"/>
              </a:spcAft>
              <a:buClr>
                <a:srgbClr val="000000"/>
              </a:buClr>
              <a:buSzPts val="1100"/>
              <a:buFont typeface="Arial"/>
              <a:buNone/>
            </a:pPr>
            <a:r>
              <a:rPr lang="en-GB" sz="1200">
                <a:solidFill>
                  <a:srgbClr val="000000"/>
                </a:solidFill>
                <a:latin typeface="Outfit"/>
                <a:ea typeface="Outfit"/>
                <a:cs typeface="Outfit"/>
                <a:sym typeface="Outfit"/>
              </a:rPr>
              <a:t>person 7 - weight: 54 kg, height: 1.7 m </a:t>
            </a:r>
            <a:endParaRPr sz="1200">
              <a:solidFill>
                <a:srgbClr val="000000"/>
              </a:solidFill>
              <a:latin typeface="Outfit"/>
              <a:ea typeface="Outfit"/>
              <a:cs typeface="Outfit"/>
              <a:sym typeface="Outfit"/>
            </a:endParaRPr>
          </a:p>
          <a:p>
            <a:pPr indent="0" lvl="0" marL="0" rtl="0" algn="ctr">
              <a:spcBef>
                <a:spcPts val="0"/>
              </a:spcBef>
              <a:spcAft>
                <a:spcPts val="0"/>
              </a:spcAft>
              <a:buNone/>
            </a:pPr>
            <a:r>
              <a:rPr lang="en-GB" sz="1200">
                <a:solidFill>
                  <a:srgbClr val="000000"/>
                </a:solidFill>
                <a:latin typeface="Outfit"/>
                <a:ea typeface="Outfit"/>
                <a:cs typeface="Outfit"/>
                <a:sym typeface="Outfit"/>
              </a:rPr>
              <a:t>…</a:t>
            </a:r>
            <a:endParaRPr sz="1200">
              <a:solidFill>
                <a:srgbClr val="000000"/>
              </a:solidFill>
              <a:latin typeface="Outfit"/>
              <a:ea typeface="Outfit"/>
              <a:cs typeface="Outfit"/>
              <a:sym typeface="Outfi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395cce3112_0_542"/>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800">
                <a:solidFill>
                  <a:srgbClr val="003C3B"/>
                </a:solidFill>
                <a:latin typeface="Arial"/>
                <a:ea typeface="Arial"/>
                <a:cs typeface="Arial"/>
                <a:sym typeface="Arial"/>
              </a:rPr>
              <a:t>Unsupervised</a:t>
            </a:r>
            <a:r>
              <a:rPr lang="en-GB" sz="2800">
                <a:solidFill>
                  <a:srgbClr val="003C3B"/>
                </a:solidFill>
                <a:latin typeface="Arial"/>
                <a:ea typeface="Arial"/>
                <a:cs typeface="Arial"/>
                <a:sym typeface="Arial"/>
              </a:rPr>
              <a:t> learning</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500" name="Google Shape;500;g3395cce3112_0_542"/>
          <p:cNvSpPr txBox="1"/>
          <p:nvPr/>
        </p:nvSpPr>
        <p:spPr>
          <a:xfrm>
            <a:off x="311700" y="1813275"/>
            <a:ext cx="8520600" cy="3078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Unsupervised learning algorithms train using data that is not labelled.</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They are often used to identify groups in data without human intervention. However, this is not a magic bullet! Results can be variable.</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This task is commonly called clustering.</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Example algorithms:</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K-means</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Principal component analysis (PCA), used for dimensionality reduction</a:t>
            </a:r>
            <a:endParaRPr sz="1800">
              <a:solidFill>
                <a:srgbClr val="003C3B"/>
              </a:solidFill>
              <a:latin typeface="Outfit"/>
              <a:ea typeface="Outfit"/>
              <a:cs typeface="Outfit"/>
              <a:sym typeface="Outfi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3395cce3112_0_547"/>
          <p:cNvSpPr txBox="1"/>
          <p:nvPr>
            <p:ph type="title"/>
          </p:nvPr>
        </p:nvSpPr>
        <p:spPr>
          <a:xfrm>
            <a:off x="390120" y="3180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200">
                <a:solidFill>
                  <a:srgbClr val="003C3B"/>
                </a:solidFill>
                <a:latin typeface="Arial"/>
                <a:ea typeface="Arial"/>
                <a:cs typeface="Arial"/>
                <a:sym typeface="Arial"/>
              </a:rPr>
              <a:t>Unsupervised learning - K-means clustering</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506" name="Google Shape;506;g3395cce3112_0_547"/>
          <p:cNvSpPr txBox="1"/>
          <p:nvPr/>
        </p:nvSpPr>
        <p:spPr>
          <a:xfrm>
            <a:off x="311700" y="1027850"/>
            <a:ext cx="8520600" cy="3863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Predict k cluster labels (identify groups) in a given dataset</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sz="1800">
              <a:solidFill>
                <a:srgbClr val="003C3B"/>
              </a:solidFill>
              <a:latin typeface="Outfit"/>
              <a:ea typeface="Outfit"/>
              <a:cs typeface="Outfit"/>
              <a:sym typeface="Outfit"/>
            </a:endParaRPr>
          </a:p>
        </p:txBody>
      </p:sp>
      <p:sp>
        <p:nvSpPr>
          <p:cNvPr id="507" name="Google Shape;507;g3395cce3112_0_547"/>
          <p:cNvSpPr/>
          <p:nvPr/>
        </p:nvSpPr>
        <p:spPr>
          <a:xfrm>
            <a:off x="968275" y="2014738"/>
            <a:ext cx="171662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Unlabelled data</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sp>
        <p:nvSpPr>
          <p:cNvPr id="508" name="Google Shape;508;g3395cce3112_0_547"/>
          <p:cNvSpPr/>
          <p:nvPr/>
        </p:nvSpPr>
        <p:spPr>
          <a:xfrm>
            <a:off x="3150447" y="2003338"/>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Train ML model</a:t>
            </a:r>
            <a:endParaRPr>
              <a:latin typeface="Outfit"/>
              <a:ea typeface="Outfit"/>
              <a:cs typeface="Outfit"/>
              <a:sym typeface="Outfit"/>
            </a:endParaRPr>
          </a:p>
        </p:txBody>
      </p:sp>
      <p:cxnSp>
        <p:nvCxnSpPr>
          <p:cNvPr id="509" name="Google Shape;509;g3395cce3112_0_547"/>
          <p:cNvCxnSpPr>
            <a:stCxn id="507" idx="5"/>
            <a:endCxn id="508" idx="1"/>
          </p:cNvCxnSpPr>
          <p:nvPr/>
        </p:nvCxnSpPr>
        <p:spPr>
          <a:xfrm>
            <a:off x="2513238" y="2289688"/>
            <a:ext cx="637200" cy="0"/>
          </a:xfrm>
          <a:prstGeom prst="straightConnector1">
            <a:avLst/>
          </a:prstGeom>
          <a:noFill/>
          <a:ln cap="flat" cmpd="sng" w="9525">
            <a:solidFill>
              <a:srgbClr val="595959"/>
            </a:solidFill>
            <a:prstDash val="solid"/>
            <a:round/>
            <a:headEnd len="med" w="med" type="none"/>
            <a:tailEnd len="med" w="med" type="triangle"/>
          </a:ln>
        </p:spPr>
      </p:cxnSp>
      <p:sp>
        <p:nvSpPr>
          <p:cNvPr id="510" name="Google Shape;510;g3395cce3112_0_547"/>
          <p:cNvSpPr/>
          <p:nvPr/>
        </p:nvSpPr>
        <p:spPr>
          <a:xfrm>
            <a:off x="4716794" y="2014738"/>
            <a:ext cx="1331275" cy="549900"/>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Trained model</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511" name="Google Shape;511;g3395cce3112_0_547"/>
          <p:cNvCxnSpPr>
            <a:stCxn id="508" idx="3"/>
            <a:endCxn id="510" idx="2"/>
          </p:cNvCxnSpPr>
          <p:nvPr/>
        </p:nvCxnSpPr>
        <p:spPr>
          <a:xfrm>
            <a:off x="4251247" y="2289688"/>
            <a:ext cx="598800" cy="0"/>
          </a:xfrm>
          <a:prstGeom prst="straightConnector1">
            <a:avLst/>
          </a:prstGeom>
          <a:noFill/>
          <a:ln cap="flat" cmpd="sng" w="9525">
            <a:solidFill>
              <a:srgbClr val="595959"/>
            </a:solidFill>
            <a:prstDash val="solid"/>
            <a:round/>
            <a:headEnd len="med" w="med" type="none"/>
            <a:tailEnd len="med" w="med" type="triangle"/>
          </a:ln>
        </p:spPr>
      </p:cxnSp>
      <p:sp>
        <p:nvSpPr>
          <p:cNvPr id="512" name="Google Shape;512;g3395cce3112_0_547"/>
          <p:cNvSpPr/>
          <p:nvPr/>
        </p:nvSpPr>
        <p:spPr>
          <a:xfrm>
            <a:off x="6564000" y="1937675"/>
            <a:ext cx="1611725" cy="704025"/>
          </a:xfrm>
          <a:prstGeom prst="flowChartInputOutpu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utfit"/>
              <a:ea typeface="Outfit"/>
              <a:cs typeface="Outfit"/>
              <a:sym typeface="Outfit"/>
            </a:endParaRPr>
          </a:p>
          <a:p>
            <a:pPr indent="0" lvl="0" marL="0" rtl="0" algn="ctr">
              <a:spcBef>
                <a:spcPts val="0"/>
              </a:spcBef>
              <a:spcAft>
                <a:spcPts val="0"/>
              </a:spcAft>
              <a:buNone/>
            </a:pPr>
            <a:r>
              <a:rPr lang="en-GB">
                <a:latin typeface="Outfit"/>
                <a:ea typeface="Outfit"/>
                <a:cs typeface="Outfit"/>
                <a:sym typeface="Outfit"/>
              </a:rPr>
              <a:t>Output cluster labels</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p:txBody>
      </p:sp>
      <p:cxnSp>
        <p:nvCxnSpPr>
          <p:cNvPr id="513" name="Google Shape;513;g3395cce3112_0_547"/>
          <p:cNvCxnSpPr>
            <a:stCxn id="510" idx="5"/>
            <a:endCxn id="512" idx="2"/>
          </p:cNvCxnSpPr>
          <p:nvPr/>
        </p:nvCxnSpPr>
        <p:spPr>
          <a:xfrm>
            <a:off x="5914941" y="2289688"/>
            <a:ext cx="810300" cy="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g3395cce3112_0_547"/>
          <p:cNvCxnSpPr/>
          <p:nvPr/>
        </p:nvCxnSpPr>
        <p:spPr>
          <a:xfrm>
            <a:off x="2070625" y="3206275"/>
            <a:ext cx="0" cy="1636800"/>
          </a:xfrm>
          <a:prstGeom prst="straightConnector1">
            <a:avLst/>
          </a:prstGeom>
          <a:noFill/>
          <a:ln cap="flat" cmpd="sng" w="9525">
            <a:solidFill>
              <a:srgbClr val="595959"/>
            </a:solidFill>
            <a:prstDash val="solid"/>
            <a:round/>
            <a:headEnd len="med" w="med" type="none"/>
            <a:tailEnd len="med" w="med" type="none"/>
          </a:ln>
        </p:spPr>
      </p:cxnSp>
      <p:cxnSp>
        <p:nvCxnSpPr>
          <p:cNvPr id="515" name="Google Shape;515;g3395cce3112_0_547"/>
          <p:cNvCxnSpPr/>
          <p:nvPr/>
        </p:nvCxnSpPr>
        <p:spPr>
          <a:xfrm rot="10800000">
            <a:off x="2070625" y="4843075"/>
            <a:ext cx="1994100" cy="0"/>
          </a:xfrm>
          <a:prstGeom prst="straightConnector1">
            <a:avLst/>
          </a:prstGeom>
          <a:noFill/>
          <a:ln cap="flat" cmpd="sng" w="9525">
            <a:solidFill>
              <a:srgbClr val="595959"/>
            </a:solidFill>
            <a:prstDash val="solid"/>
            <a:round/>
            <a:headEnd len="med" w="med" type="none"/>
            <a:tailEnd len="med" w="med" type="none"/>
          </a:ln>
        </p:spPr>
      </p:cxnSp>
      <p:sp>
        <p:nvSpPr>
          <p:cNvPr id="516" name="Google Shape;516;g3395cce3112_0_547"/>
          <p:cNvSpPr/>
          <p:nvPr/>
        </p:nvSpPr>
        <p:spPr>
          <a:xfrm>
            <a:off x="2271850" y="37563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g3395cce3112_0_547"/>
          <p:cNvSpPr/>
          <p:nvPr/>
        </p:nvSpPr>
        <p:spPr>
          <a:xfrm>
            <a:off x="2424250" y="39087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g3395cce3112_0_547"/>
          <p:cNvSpPr/>
          <p:nvPr/>
        </p:nvSpPr>
        <p:spPr>
          <a:xfrm>
            <a:off x="2390325" y="3844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g3395cce3112_0_547"/>
          <p:cNvSpPr/>
          <p:nvPr/>
        </p:nvSpPr>
        <p:spPr>
          <a:xfrm>
            <a:off x="2433175" y="38039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0" name="Google Shape;520;g3395cce3112_0_547"/>
          <p:cNvSpPr/>
          <p:nvPr/>
        </p:nvSpPr>
        <p:spPr>
          <a:xfrm>
            <a:off x="2380200" y="3771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1" name="Google Shape;521;g3395cce3112_0_547"/>
          <p:cNvSpPr/>
          <p:nvPr/>
        </p:nvSpPr>
        <p:spPr>
          <a:xfrm>
            <a:off x="2407200" y="37124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g3395cce3112_0_547"/>
          <p:cNvSpPr/>
          <p:nvPr/>
        </p:nvSpPr>
        <p:spPr>
          <a:xfrm>
            <a:off x="2319275" y="3656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g3395cce3112_0_547"/>
          <p:cNvSpPr/>
          <p:nvPr/>
        </p:nvSpPr>
        <p:spPr>
          <a:xfrm>
            <a:off x="2380200" y="38179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4" name="Google Shape;524;g3395cce3112_0_547"/>
          <p:cNvSpPr/>
          <p:nvPr/>
        </p:nvSpPr>
        <p:spPr>
          <a:xfrm>
            <a:off x="2247725" y="38476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g3395cce3112_0_547"/>
          <p:cNvSpPr/>
          <p:nvPr/>
        </p:nvSpPr>
        <p:spPr>
          <a:xfrm>
            <a:off x="2213800" y="3783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g3395cce3112_0_547"/>
          <p:cNvSpPr/>
          <p:nvPr/>
        </p:nvSpPr>
        <p:spPr>
          <a:xfrm>
            <a:off x="2256650" y="37428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g3395cce3112_0_547"/>
          <p:cNvSpPr/>
          <p:nvPr/>
        </p:nvSpPr>
        <p:spPr>
          <a:xfrm>
            <a:off x="2203675" y="37100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g3395cce3112_0_547"/>
          <p:cNvSpPr/>
          <p:nvPr/>
        </p:nvSpPr>
        <p:spPr>
          <a:xfrm>
            <a:off x="2230675" y="3651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g3395cce3112_0_547"/>
          <p:cNvSpPr/>
          <p:nvPr/>
        </p:nvSpPr>
        <p:spPr>
          <a:xfrm>
            <a:off x="2427625" y="37185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g3395cce3112_0_547"/>
          <p:cNvSpPr/>
          <p:nvPr/>
        </p:nvSpPr>
        <p:spPr>
          <a:xfrm flipH="1" rot="5400000">
            <a:off x="2454775" y="3786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g3395cce3112_0_547"/>
          <p:cNvSpPr/>
          <p:nvPr/>
        </p:nvSpPr>
        <p:spPr>
          <a:xfrm flipH="1" rot="5400000">
            <a:off x="2302375" y="3633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g3395cce3112_0_547"/>
          <p:cNvSpPr/>
          <p:nvPr/>
        </p:nvSpPr>
        <p:spPr>
          <a:xfrm flipH="1" rot="5400000">
            <a:off x="2366675" y="36676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g3395cce3112_0_547"/>
          <p:cNvSpPr/>
          <p:nvPr/>
        </p:nvSpPr>
        <p:spPr>
          <a:xfrm flipH="1" rot="5400000">
            <a:off x="2407150" y="3624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g3395cce3112_0_547"/>
          <p:cNvSpPr/>
          <p:nvPr/>
        </p:nvSpPr>
        <p:spPr>
          <a:xfrm flipH="1" rot="5400000">
            <a:off x="2439900" y="3677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g3395cce3112_0_547"/>
          <p:cNvSpPr/>
          <p:nvPr/>
        </p:nvSpPr>
        <p:spPr>
          <a:xfrm flipH="1" rot="5400000">
            <a:off x="2498700" y="3650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g3395cce3112_0_547"/>
          <p:cNvSpPr/>
          <p:nvPr/>
        </p:nvSpPr>
        <p:spPr>
          <a:xfrm flipH="1" rot="5400000">
            <a:off x="2554125" y="3738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g3395cce3112_0_547"/>
          <p:cNvSpPr/>
          <p:nvPr/>
        </p:nvSpPr>
        <p:spPr>
          <a:xfrm flipH="1" rot="5400000">
            <a:off x="2393200" y="3677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g3395cce3112_0_547"/>
          <p:cNvSpPr/>
          <p:nvPr/>
        </p:nvSpPr>
        <p:spPr>
          <a:xfrm flipH="1" rot="5400000">
            <a:off x="2240800" y="3525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g3395cce3112_0_547"/>
          <p:cNvSpPr/>
          <p:nvPr/>
        </p:nvSpPr>
        <p:spPr>
          <a:xfrm flipH="1" rot="5400000">
            <a:off x="2305100" y="35592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g3395cce3112_0_547"/>
          <p:cNvSpPr/>
          <p:nvPr/>
        </p:nvSpPr>
        <p:spPr>
          <a:xfrm flipH="1" rot="5400000">
            <a:off x="2345575" y="3516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g3395cce3112_0_547"/>
          <p:cNvSpPr/>
          <p:nvPr/>
        </p:nvSpPr>
        <p:spPr>
          <a:xfrm flipH="1" rot="5400000">
            <a:off x="2378325" y="35694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g3395cce3112_0_547"/>
          <p:cNvSpPr/>
          <p:nvPr/>
        </p:nvSpPr>
        <p:spPr>
          <a:xfrm flipH="1" rot="5400000">
            <a:off x="2437125" y="35424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g3395cce3112_0_547"/>
          <p:cNvSpPr/>
          <p:nvPr/>
        </p:nvSpPr>
        <p:spPr>
          <a:xfrm flipH="1" rot="5400000">
            <a:off x="2492550" y="3630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g3395cce3112_0_547"/>
          <p:cNvSpPr/>
          <p:nvPr/>
        </p:nvSpPr>
        <p:spPr>
          <a:xfrm>
            <a:off x="2215125" y="32844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g3395cce3112_0_547"/>
          <p:cNvSpPr/>
          <p:nvPr/>
        </p:nvSpPr>
        <p:spPr>
          <a:xfrm>
            <a:off x="2367525" y="34368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g3395cce3112_0_547"/>
          <p:cNvSpPr/>
          <p:nvPr/>
        </p:nvSpPr>
        <p:spPr>
          <a:xfrm>
            <a:off x="2333600" y="33725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g3395cce3112_0_547"/>
          <p:cNvSpPr/>
          <p:nvPr/>
        </p:nvSpPr>
        <p:spPr>
          <a:xfrm>
            <a:off x="2376450" y="3332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g3395cce3112_0_547"/>
          <p:cNvSpPr/>
          <p:nvPr/>
        </p:nvSpPr>
        <p:spPr>
          <a:xfrm>
            <a:off x="2323475" y="3299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g3395cce3112_0_547"/>
          <p:cNvSpPr/>
          <p:nvPr/>
        </p:nvSpPr>
        <p:spPr>
          <a:xfrm>
            <a:off x="2350475" y="32404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g3395cce3112_0_547"/>
          <p:cNvSpPr/>
          <p:nvPr/>
        </p:nvSpPr>
        <p:spPr>
          <a:xfrm>
            <a:off x="2262550" y="3185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g3395cce3112_0_547"/>
          <p:cNvSpPr/>
          <p:nvPr/>
        </p:nvSpPr>
        <p:spPr>
          <a:xfrm>
            <a:off x="2323475" y="3345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3395cce3112_0_547"/>
          <p:cNvSpPr/>
          <p:nvPr/>
        </p:nvSpPr>
        <p:spPr>
          <a:xfrm>
            <a:off x="2475875" y="34983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g3395cce3112_0_547"/>
          <p:cNvSpPr/>
          <p:nvPr/>
        </p:nvSpPr>
        <p:spPr>
          <a:xfrm>
            <a:off x="2441950" y="34340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g3395cce3112_0_547"/>
          <p:cNvSpPr/>
          <p:nvPr/>
        </p:nvSpPr>
        <p:spPr>
          <a:xfrm>
            <a:off x="2484800" y="33936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g3395cce3112_0_547"/>
          <p:cNvSpPr/>
          <p:nvPr/>
        </p:nvSpPr>
        <p:spPr>
          <a:xfrm>
            <a:off x="2431825" y="3360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g3395cce3112_0_547"/>
          <p:cNvSpPr/>
          <p:nvPr/>
        </p:nvSpPr>
        <p:spPr>
          <a:xfrm>
            <a:off x="2458825" y="3302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g3395cce3112_0_547"/>
          <p:cNvSpPr/>
          <p:nvPr/>
        </p:nvSpPr>
        <p:spPr>
          <a:xfrm>
            <a:off x="2370900" y="3246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8" name="Google Shape;558;g3395cce3112_0_547"/>
          <p:cNvSpPr/>
          <p:nvPr/>
        </p:nvSpPr>
        <p:spPr>
          <a:xfrm flipH="1" rot="5400000">
            <a:off x="2682925" y="3436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g3395cce3112_0_547"/>
          <p:cNvSpPr/>
          <p:nvPr/>
        </p:nvSpPr>
        <p:spPr>
          <a:xfrm flipH="1" rot="5400000">
            <a:off x="2530525" y="3284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g3395cce3112_0_547"/>
          <p:cNvSpPr/>
          <p:nvPr/>
        </p:nvSpPr>
        <p:spPr>
          <a:xfrm flipH="1" rot="5400000">
            <a:off x="2594825" y="33184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g3395cce3112_0_547"/>
          <p:cNvSpPr/>
          <p:nvPr/>
        </p:nvSpPr>
        <p:spPr>
          <a:xfrm flipH="1" rot="5400000">
            <a:off x="2635300" y="32755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g3395cce3112_0_547"/>
          <p:cNvSpPr/>
          <p:nvPr/>
        </p:nvSpPr>
        <p:spPr>
          <a:xfrm flipH="1" rot="5400000">
            <a:off x="2668050" y="3328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g3395cce3112_0_547"/>
          <p:cNvSpPr/>
          <p:nvPr/>
        </p:nvSpPr>
        <p:spPr>
          <a:xfrm flipH="1" rot="5400000">
            <a:off x="2726850" y="3301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4" name="Google Shape;564;g3395cce3112_0_547"/>
          <p:cNvSpPr/>
          <p:nvPr/>
        </p:nvSpPr>
        <p:spPr>
          <a:xfrm flipH="1" rot="5400000">
            <a:off x="2782275" y="3389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g3395cce3112_0_547"/>
          <p:cNvSpPr/>
          <p:nvPr/>
        </p:nvSpPr>
        <p:spPr>
          <a:xfrm flipH="1" rot="5400000">
            <a:off x="2621350" y="3328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g3395cce3112_0_547"/>
          <p:cNvSpPr/>
          <p:nvPr/>
        </p:nvSpPr>
        <p:spPr>
          <a:xfrm flipH="1" rot="5400000">
            <a:off x="2468950" y="3176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g3395cce3112_0_547"/>
          <p:cNvSpPr/>
          <p:nvPr/>
        </p:nvSpPr>
        <p:spPr>
          <a:xfrm flipH="1" rot="5400000">
            <a:off x="2533250" y="3210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g3395cce3112_0_547"/>
          <p:cNvSpPr/>
          <p:nvPr/>
        </p:nvSpPr>
        <p:spPr>
          <a:xfrm flipH="1" rot="5400000">
            <a:off x="2573725" y="31672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g3395cce3112_0_547"/>
          <p:cNvSpPr/>
          <p:nvPr/>
        </p:nvSpPr>
        <p:spPr>
          <a:xfrm flipH="1" rot="5400000">
            <a:off x="2606475" y="3220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g3395cce3112_0_547"/>
          <p:cNvSpPr/>
          <p:nvPr/>
        </p:nvSpPr>
        <p:spPr>
          <a:xfrm flipH="1" rot="5400000">
            <a:off x="2665275" y="3193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g3395cce3112_0_547"/>
          <p:cNvSpPr/>
          <p:nvPr/>
        </p:nvSpPr>
        <p:spPr>
          <a:xfrm flipH="1" rot="5400000">
            <a:off x="2720700" y="3281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g3395cce3112_0_547"/>
          <p:cNvSpPr/>
          <p:nvPr/>
        </p:nvSpPr>
        <p:spPr>
          <a:xfrm>
            <a:off x="2270550" y="35616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g3395cce3112_0_547"/>
          <p:cNvSpPr/>
          <p:nvPr/>
        </p:nvSpPr>
        <p:spPr>
          <a:xfrm>
            <a:off x="2422950" y="3714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g3395cce3112_0_547"/>
          <p:cNvSpPr/>
          <p:nvPr/>
        </p:nvSpPr>
        <p:spPr>
          <a:xfrm>
            <a:off x="2389025" y="36497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g3395cce3112_0_547"/>
          <p:cNvSpPr/>
          <p:nvPr/>
        </p:nvSpPr>
        <p:spPr>
          <a:xfrm>
            <a:off x="2431875" y="3609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g3395cce3112_0_547"/>
          <p:cNvSpPr/>
          <p:nvPr/>
        </p:nvSpPr>
        <p:spPr>
          <a:xfrm>
            <a:off x="2378900" y="35765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g3395cce3112_0_547"/>
          <p:cNvSpPr/>
          <p:nvPr/>
        </p:nvSpPr>
        <p:spPr>
          <a:xfrm>
            <a:off x="2405900" y="35177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g3395cce3112_0_547"/>
          <p:cNvSpPr/>
          <p:nvPr/>
        </p:nvSpPr>
        <p:spPr>
          <a:xfrm>
            <a:off x="2317975" y="3462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g3395cce3112_0_547"/>
          <p:cNvSpPr/>
          <p:nvPr/>
        </p:nvSpPr>
        <p:spPr>
          <a:xfrm>
            <a:off x="2378900" y="36232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g3395cce3112_0_547"/>
          <p:cNvSpPr/>
          <p:nvPr/>
        </p:nvSpPr>
        <p:spPr>
          <a:xfrm>
            <a:off x="2531300" y="3775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g3395cce3112_0_547"/>
          <p:cNvSpPr/>
          <p:nvPr/>
        </p:nvSpPr>
        <p:spPr>
          <a:xfrm>
            <a:off x="2497375" y="37113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g3395cce3112_0_547"/>
          <p:cNvSpPr/>
          <p:nvPr/>
        </p:nvSpPr>
        <p:spPr>
          <a:xfrm>
            <a:off x="2540225" y="3670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g3395cce3112_0_547"/>
          <p:cNvSpPr/>
          <p:nvPr/>
        </p:nvSpPr>
        <p:spPr>
          <a:xfrm>
            <a:off x="2487250" y="36381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g3395cce3112_0_547"/>
          <p:cNvSpPr/>
          <p:nvPr/>
        </p:nvSpPr>
        <p:spPr>
          <a:xfrm>
            <a:off x="2514250" y="3579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g3395cce3112_0_547"/>
          <p:cNvSpPr/>
          <p:nvPr/>
        </p:nvSpPr>
        <p:spPr>
          <a:xfrm>
            <a:off x="2426325" y="35238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g3395cce3112_0_547"/>
          <p:cNvSpPr/>
          <p:nvPr/>
        </p:nvSpPr>
        <p:spPr>
          <a:xfrm flipH="1" rot="5400000">
            <a:off x="2738350" y="3714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g3395cce3112_0_547"/>
          <p:cNvSpPr/>
          <p:nvPr/>
        </p:nvSpPr>
        <p:spPr>
          <a:xfrm flipH="1" rot="5400000">
            <a:off x="2585950" y="3561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g3395cce3112_0_547"/>
          <p:cNvSpPr/>
          <p:nvPr/>
        </p:nvSpPr>
        <p:spPr>
          <a:xfrm flipH="1" rot="5400000">
            <a:off x="2650250" y="3595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g3395cce3112_0_547"/>
          <p:cNvSpPr/>
          <p:nvPr/>
        </p:nvSpPr>
        <p:spPr>
          <a:xfrm flipH="1" rot="5400000">
            <a:off x="2690725" y="3552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g3395cce3112_0_547"/>
          <p:cNvSpPr/>
          <p:nvPr/>
        </p:nvSpPr>
        <p:spPr>
          <a:xfrm flipH="1" rot="5400000">
            <a:off x="2723475" y="3605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g3395cce3112_0_547"/>
          <p:cNvSpPr/>
          <p:nvPr/>
        </p:nvSpPr>
        <p:spPr>
          <a:xfrm flipH="1" rot="5400000">
            <a:off x="2782275" y="3578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g3395cce3112_0_547"/>
          <p:cNvSpPr/>
          <p:nvPr/>
        </p:nvSpPr>
        <p:spPr>
          <a:xfrm flipH="1" rot="5400000">
            <a:off x="2837700" y="3666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g3395cce3112_0_547"/>
          <p:cNvSpPr/>
          <p:nvPr/>
        </p:nvSpPr>
        <p:spPr>
          <a:xfrm flipH="1" rot="5400000">
            <a:off x="2676775" y="3605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g3395cce3112_0_547"/>
          <p:cNvSpPr/>
          <p:nvPr/>
        </p:nvSpPr>
        <p:spPr>
          <a:xfrm flipH="1" rot="5400000">
            <a:off x="2524375" y="3453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g3395cce3112_0_547"/>
          <p:cNvSpPr/>
          <p:nvPr/>
        </p:nvSpPr>
        <p:spPr>
          <a:xfrm flipH="1" rot="5400000">
            <a:off x="2588675" y="3487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g3395cce3112_0_547"/>
          <p:cNvSpPr/>
          <p:nvPr/>
        </p:nvSpPr>
        <p:spPr>
          <a:xfrm flipH="1" rot="5400000">
            <a:off x="2629150" y="3444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g3395cce3112_0_547"/>
          <p:cNvSpPr/>
          <p:nvPr/>
        </p:nvSpPr>
        <p:spPr>
          <a:xfrm flipH="1" rot="5400000">
            <a:off x="2661900" y="3497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g3395cce3112_0_547"/>
          <p:cNvSpPr/>
          <p:nvPr/>
        </p:nvSpPr>
        <p:spPr>
          <a:xfrm flipH="1" rot="5400000">
            <a:off x="2720700" y="3470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g3395cce3112_0_547"/>
          <p:cNvSpPr/>
          <p:nvPr/>
        </p:nvSpPr>
        <p:spPr>
          <a:xfrm flipH="1" rot="5400000">
            <a:off x="2776125" y="3558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g3395cce3112_0_547"/>
          <p:cNvSpPr/>
          <p:nvPr/>
        </p:nvSpPr>
        <p:spPr>
          <a:xfrm flipH="1" rot="5400000">
            <a:off x="2483275" y="36810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g3395cce3112_0_547"/>
          <p:cNvSpPr/>
          <p:nvPr/>
        </p:nvSpPr>
        <p:spPr>
          <a:xfrm flipH="1" rot="5400000">
            <a:off x="2395175" y="35625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g3395cce3112_0_547"/>
          <p:cNvSpPr/>
          <p:nvPr/>
        </p:nvSpPr>
        <p:spPr>
          <a:xfrm flipH="1" rot="5400000">
            <a:off x="2435650" y="3519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g3395cce3112_0_547"/>
          <p:cNvSpPr/>
          <p:nvPr/>
        </p:nvSpPr>
        <p:spPr>
          <a:xfrm flipH="1" rot="5400000">
            <a:off x="2468400" y="3572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g3395cce3112_0_547"/>
          <p:cNvSpPr/>
          <p:nvPr/>
        </p:nvSpPr>
        <p:spPr>
          <a:xfrm flipH="1" rot="5400000">
            <a:off x="2527200" y="3545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g3395cce3112_0_547"/>
          <p:cNvSpPr/>
          <p:nvPr/>
        </p:nvSpPr>
        <p:spPr>
          <a:xfrm flipH="1" rot="5400000">
            <a:off x="2582625" y="36336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g3395cce3112_0_547"/>
          <p:cNvSpPr/>
          <p:nvPr/>
        </p:nvSpPr>
        <p:spPr>
          <a:xfrm flipH="1" rot="5400000">
            <a:off x="2421700" y="3572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g3395cce3112_0_547"/>
          <p:cNvSpPr/>
          <p:nvPr/>
        </p:nvSpPr>
        <p:spPr>
          <a:xfrm flipH="1" rot="5400000">
            <a:off x="2374075" y="3411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g3395cce3112_0_547"/>
          <p:cNvSpPr/>
          <p:nvPr/>
        </p:nvSpPr>
        <p:spPr>
          <a:xfrm flipH="1" rot="5400000">
            <a:off x="2406825" y="3464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g3395cce3112_0_547"/>
          <p:cNvSpPr/>
          <p:nvPr/>
        </p:nvSpPr>
        <p:spPr>
          <a:xfrm flipH="1" rot="5400000">
            <a:off x="2465625" y="3437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g3395cce3112_0_547"/>
          <p:cNvSpPr/>
          <p:nvPr/>
        </p:nvSpPr>
        <p:spPr>
          <a:xfrm flipH="1" rot="5400000">
            <a:off x="2521050" y="35252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g3395cce3112_0_547"/>
          <p:cNvSpPr/>
          <p:nvPr/>
        </p:nvSpPr>
        <p:spPr>
          <a:xfrm>
            <a:off x="2396025" y="33317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g3395cce3112_0_547"/>
          <p:cNvSpPr/>
          <p:nvPr/>
        </p:nvSpPr>
        <p:spPr>
          <a:xfrm>
            <a:off x="2404950" y="32269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g3395cce3112_0_547"/>
          <p:cNvSpPr/>
          <p:nvPr/>
        </p:nvSpPr>
        <p:spPr>
          <a:xfrm>
            <a:off x="2504375" y="3393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g3395cce3112_0_547"/>
          <p:cNvSpPr/>
          <p:nvPr/>
        </p:nvSpPr>
        <p:spPr>
          <a:xfrm>
            <a:off x="2470450" y="33290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g3395cce3112_0_547"/>
          <p:cNvSpPr/>
          <p:nvPr/>
        </p:nvSpPr>
        <p:spPr>
          <a:xfrm>
            <a:off x="2513300" y="32885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g3395cce3112_0_547"/>
          <p:cNvSpPr/>
          <p:nvPr/>
        </p:nvSpPr>
        <p:spPr>
          <a:xfrm>
            <a:off x="2460325" y="3255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g3395cce3112_0_547"/>
          <p:cNvSpPr/>
          <p:nvPr/>
        </p:nvSpPr>
        <p:spPr>
          <a:xfrm flipH="1" rot="5400000">
            <a:off x="2711425" y="3331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g3395cce3112_0_547"/>
          <p:cNvSpPr/>
          <p:nvPr/>
        </p:nvSpPr>
        <p:spPr>
          <a:xfrm flipH="1" rot="5400000">
            <a:off x="2696550" y="3223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g3395cce3112_0_547"/>
          <p:cNvSpPr/>
          <p:nvPr/>
        </p:nvSpPr>
        <p:spPr>
          <a:xfrm flipH="1" rot="5400000">
            <a:off x="2810775" y="3284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g3395cce3112_0_547"/>
          <p:cNvSpPr/>
          <p:nvPr/>
        </p:nvSpPr>
        <p:spPr>
          <a:xfrm flipH="1" rot="5400000">
            <a:off x="2649850" y="3223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g3395cce3112_0_547"/>
          <p:cNvSpPr/>
          <p:nvPr/>
        </p:nvSpPr>
        <p:spPr>
          <a:xfrm>
            <a:off x="2451450" y="3608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g3395cce3112_0_547"/>
          <p:cNvSpPr/>
          <p:nvPr/>
        </p:nvSpPr>
        <p:spPr>
          <a:xfrm>
            <a:off x="2417525" y="3544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g3395cce3112_0_547"/>
          <p:cNvSpPr/>
          <p:nvPr/>
        </p:nvSpPr>
        <p:spPr>
          <a:xfrm>
            <a:off x="2460375" y="3504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4" name="Google Shape;624;g3395cce3112_0_547"/>
          <p:cNvSpPr/>
          <p:nvPr/>
        </p:nvSpPr>
        <p:spPr>
          <a:xfrm>
            <a:off x="2407400" y="34714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g3395cce3112_0_547"/>
          <p:cNvSpPr/>
          <p:nvPr/>
        </p:nvSpPr>
        <p:spPr>
          <a:xfrm>
            <a:off x="2434400" y="34126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g3395cce3112_0_547"/>
          <p:cNvSpPr/>
          <p:nvPr/>
        </p:nvSpPr>
        <p:spPr>
          <a:xfrm>
            <a:off x="2407400" y="35181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7" name="Google Shape;627;g3395cce3112_0_547"/>
          <p:cNvSpPr/>
          <p:nvPr/>
        </p:nvSpPr>
        <p:spPr>
          <a:xfrm>
            <a:off x="2559800" y="36705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8" name="Google Shape;628;g3395cce3112_0_547"/>
          <p:cNvSpPr/>
          <p:nvPr/>
        </p:nvSpPr>
        <p:spPr>
          <a:xfrm>
            <a:off x="2525875" y="36062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9" name="Google Shape;629;g3395cce3112_0_547"/>
          <p:cNvSpPr/>
          <p:nvPr/>
        </p:nvSpPr>
        <p:spPr>
          <a:xfrm>
            <a:off x="2568725" y="3565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0" name="Google Shape;630;g3395cce3112_0_547"/>
          <p:cNvSpPr/>
          <p:nvPr/>
        </p:nvSpPr>
        <p:spPr>
          <a:xfrm>
            <a:off x="2515750" y="3533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g3395cce3112_0_547"/>
          <p:cNvSpPr/>
          <p:nvPr/>
        </p:nvSpPr>
        <p:spPr>
          <a:xfrm>
            <a:off x="2542750" y="34742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g3395cce3112_0_547"/>
          <p:cNvSpPr/>
          <p:nvPr/>
        </p:nvSpPr>
        <p:spPr>
          <a:xfrm>
            <a:off x="2454825" y="34188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g3395cce3112_0_547"/>
          <p:cNvSpPr/>
          <p:nvPr/>
        </p:nvSpPr>
        <p:spPr>
          <a:xfrm flipH="1" rot="5400000">
            <a:off x="2766850" y="3609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g3395cce3112_0_547"/>
          <p:cNvSpPr/>
          <p:nvPr/>
        </p:nvSpPr>
        <p:spPr>
          <a:xfrm flipH="1" rot="5400000">
            <a:off x="2614450" y="3456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g3395cce3112_0_547"/>
          <p:cNvSpPr/>
          <p:nvPr/>
        </p:nvSpPr>
        <p:spPr>
          <a:xfrm flipH="1" rot="5400000">
            <a:off x="2678750" y="34905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g3395cce3112_0_547"/>
          <p:cNvSpPr/>
          <p:nvPr/>
        </p:nvSpPr>
        <p:spPr>
          <a:xfrm flipH="1" rot="5400000">
            <a:off x="2719225" y="3447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7" name="Google Shape;637;g3395cce3112_0_547"/>
          <p:cNvSpPr/>
          <p:nvPr/>
        </p:nvSpPr>
        <p:spPr>
          <a:xfrm flipH="1" rot="5400000">
            <a:off x="2751975" y="3500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8" name="Google Shape;638;g3395cce3112_0_547"/>
          <p:cNvSpPr/>
          <p:nvPr/>
        </p:nvSpPr>
        <p:spPr>
          <a:xfrm flipH="1" rot="5400000">
            <a:off x="2810775" y="3473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g3395cce3112_0_547"/>
          <p:cNvSpPr/>
          <p:nvPr/>
        </p:nvSpPr>
        <p:spPr>
          <a:xfrm flipH="1" rot="5400000">
            <a:off x="2866200" y="35616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g3395cce3112_0_547"/>
          <p:cNvSpPr/>
          <p:nvPr/>
        </p:nvSpPr>
        <p:spPr>
          <a:xfrm flipH="1" rot="5400000">
            <a:off x="2705275" y="3500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g3395cce3112_0_547"/>
          <p:cNvSpPr/>
          <p:nvPr/>
        </p:nvSpPr>
        <p:spPr>
          <a:xfrm flipH="1" rot="5400000">
            <a:off x="2552875" y="3348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g3395cce3112_0_547"/>
          <p:cNvSpPr/>
          <p:nvPr/>
        </p:nvSpPr>
        <p:spPr>
          <a:xfrm flipH="1" rot="5400000">
            <a:off x="2617175" y="3382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g3395cce3112_0_547"/>
          <p:cNvSpPr/>
          <p:nvPr/>
        </p:nvSpPr>
        <p:spPr>
          <a:xfrm flipH="1" rot="5400000">
            <a:off x="2657650" y="3339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g3395cce3112_0_547"/>
          <p:cNvSpPr/>
          <p:nvPr/>
        </p:nvSpPr>
        <p:spPr>
          <a:xfrm flipH="1" rot="5400000">
            <a:off x="2690400" y="3392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g3395cce3112_0_547"/>
          <p:cNvSpPr/>
          <p:nvPr/>
        </p:nvSpPr>
        <p:spPr>
          <a:xfrm flipH="1" rot="5400000">
            <a:off x="2749200" y="3365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g3395cce3112_0_547"/>
          <p:cNvSpPr/>
          <p:nvPr/>
        </p:nvSpPr>
        <p:spPr>
          <a:xfrm flipH="1" rot="5400000">
            <a:off x="2804625" y="34532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g3395cce3112_0_547"/>
          <p:cNvSpPr/>
          <p:nvPr/>
        </p:nvSpPr>
        <p:spPr>
          <a:xfrm flipH="1" rot="5400000">
            <a:off x="2607175" y="39385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g3395cce3112_0_547"/>
          <p:cNvSpPr/>
          <p:nvPr/>
        </p:nvSpPr>
        <p:spPr>
          <a:xfrm flipH="1" rot="5400000">
            <a:off x="2519075" y="38200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9" name="Google Shape;649;g3395cce3112_0_547"/>
          <p:cNvSpPr/>
          <p:nvPr/>
        </p:nvSpPr>
        <p:spPr>
          <a:xfrm flipH="1" rot="5400000">
            <a:off x="2559550" y="3777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0" name="Google Shape;650;g3395cce3112_0_547"/>
          <p:cNvSpPr/>
          <p:nvPr/>
        </p:nvSpPr>
        <p:spPr>
          <a:xfrm flipH="1" rot="5400000">
            <a:off x="2592300" y="3830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g3395cce3112_0_547"/>
          <p:cNvSpPr/>
          <p:nvPr/>
        </p:nvSpPr>
        <p:spPr>
          <a:xfrm flipH="1" rot="5400000">
            <a:off x="2651100" y="3803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g3395cce3112_0_547"/>
          <p:cNvSpPr/>
          <p:nvPr/>
        </p:nvSpPr>
        <p:spPr>
          <a:xfrm flipH="1" rot="5400000">
            <a:off x="2706525" y="3891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g3395cce3112_0_547"/>
          <p:cNvSpPr/>
          <p:nvPr/>
        </p:nvSpPr>
        <p:spPr>
          <a:xfrm flipH="1" rot="5400000">
            <a:off x="2545600" y="3830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g3395cce3112_0_547"/>
          <p:cNvSpPr/>
          <p:nvPr/>
        </p:nvSpPr>
        <p:spPr>
          <a:xfrm flipH="1" rot="5400000">
            <a:off x="2530725" y="3721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g3395cce3112_0_547"/>
          <p:cNvSpPr/>
          <p:nvPr/>
        </p:nvSpPr>
        <p:spPr>
          <a:xfrm flipH="1" rot="5400000">
            <a:off x="2589525" y="3694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g3395cce3112_0_547"/>
          <p:cNvSpPr/>
          <p:nvPr/>
        </p:nvSpPr>
        <p:spPr>
          <a:xfrm flipH="1" rot="5400000">
            <a:off x="2644950" y="3782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g3395cce3112_0_547"/>
          <p:cNvSpPr/>
          <p:nvPr/>
        </p:nvSpPr>
        <p:spPr>
          <a:xfrm>
            <a:off x="2519925" y="3589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g3395cce3112_0_547"/>
          <p:cNvSpPr/>
          <p:nvPr/>
        </p:nvSpPr>
        <p:spPr>
          <a:xfrm>
            <a:off x="2528850" y="3484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g3395cce3112_0_547"/>
          <p:cNvSpPr/>
          <p:nvPr/>
        </p:nvSpPr>
        <p:spPr>
          <a:xfrm>
            <a:off x="2628275" y="3650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g3395cce3112_0_547"/>
          <p:cNvSpPr/>
          <p:nvPr/>
        </p:nvSpPr>
        <p:spPr>
          <a:xfrm>
            <a:off x="2594350" y="35864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g3395cce3112_0_547"/>
          <p:cNvSpPr/>
          <p:nvPr/>
        </p:nvSpPr>
        <p:spPr>
          <a:xfrm>
            <a:off x="2637200" y="35460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g3395cce3112_0_547"/>
          <p:cNvSpPr/>
          <p:nvPr/>
        </p:nvSpPr>
        <p:spPr>
          <a:xfrm>
            <a:off x="2584225" y="35132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g3395cce3112_0_547"/>
          <p:cNvSpPr/>
          <p:nvPr/>
        </p:nvSpPr>
        <p:spPr>
          <a:xfrm flipH="1" rot="5400000">
            <a:off x="2835325" y="35892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g3395cce3112_0_547"/>
          <p:cNvSpPr/>
          <p:nvPr/>
        </p:nvSpPr>
        <p:spPr>
          <a:xfrm flipH="1" rot="5400000">
            <a:off x="2820450" y="34809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5" name="Google Shape;665;g3395cce3112_0_547"/>
          <p:cNvSpPr/>
          <p:nvPr/>
        </p:nvSpPr>
        <p:spPr>
          <a:xfrm flipH="1" rot="5400000">
            <a:off x="2934675" y="3541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g3395cce3112_0_547"/>
          <p:cNvSpPr/>
          <p:nvPr/>
        </p:nvSpPr>
        <p:spPr>
          <a:xfrm flipH="1" rot="5400000">
            <a:off x="2773750" y="34809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g3395cce3112_0_547"/>
          <p:cNvSpPr/>
          <p:nvPr/>
        </p:nvSpPr>
        <p:spPr>
          <a:xfrm>
            <a:off x="2575350" y="38664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g3395cce3112_0_547"/>
          <p:cNvSpPr/>
          <p:nvPr/>
        </p:nvSpPr>
        <p:spPr>
          <a:xfrm>
            <a:off x="2541425" y="38021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g3395cce3112_0_547"/>
          <p:cNvSpPr/>
          <p:nvPr/>
        </p:nvSpPr>
        <p:spPr>
          <a:xfrm>
            <a:off x="2584275" y="3761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g3395cce3112_0_547"/>
          <p:cNvSpPr/>
          <p:nvPr/>
        </p:nvSpPr>
        <p:spPr>
          <a:xfrm>
            <a:off x="2531300" y="37289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g3395cce3112_0_547"/>
          <p:cNvSpPr/>
          <p:nvPr/>
        </p:nvSpPr>
        <p:spPr>
          <a:xfrm>
            <a:off x="2558300" y="36701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g3395cce3112_0_547"/>
          <p:cNvSpPr/>
          <p:nvPr/>
        </p:nvSpPr>
        <p:spPr>
          <a:xfrm>
            <a:off x="2531300" y="3775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g3395cce3112_0_547"/>
          <p:cNvSpPr/>
          <p:nvPr/>
        </p:nvSpPr>
        <p:spPr>
          <a:xfrm>
            <a:off x="2683700" y="3928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g3395cce3112_0_547"/>
          <p:cNvSpPr/>
          <p:nvPr/>
        </p:nvSpPr>
        <p:spPr>
          <a:xfrm>
            <a:off x="2649775" y="38637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g3395cce3112_0_547"/>
          <p:cNvSpPr/>
          <p:nvPr/>
        </p:nvSpPr>
        <p:spPr>
          <a:xfrm>
            <a:off x="2692625" y="38232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g3395cce3112_0_547"/>
          <p:cNvSpPr/>
          <p:nvPr/>
        </p:nvSpPr>
        <p:spPr>
          <a:xfrm>
            <a:off x="2639650" y="37905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g3395cce3112_0_547"/>
          <p:cNvSpPr/>
          <p:nvPr/>
        </p:nvSpPr>
        <p:spPr>
          <a:xfrm>
            <a:off x="2666650" y="37317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g3395cce3112_0_547"/>
          <p:cNvSpPr/>
          <p:nvPr/>
        </p:nvSpPr>
        <p:spPr>
          <a:xfrm>
            <a:off x="2578725" y="3676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g3395cce3112_0_547"/>
          <p:cNvSpPr/>
          <p:nvPr/>
        </p:nvSpPr>
        <p:spPr>
          <a:xfrm flipH="1" rot="5400000">
            <a:off x="2890750" y="3866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0" name="Google Shape;680;g3395cce3112_0_547"/>
          <p:cNvSpPr/>
          <p:nvPr/>
        </p:nvSpPr>
        <p:spPr>
          <a:xfrm flipH="1" rot="5400000">
            <a:off x="2738350" y="3714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g3395cce3112_0_547"/>
          <p:cNvSpPr/>
          <p:nvPr/>
        </p:nvSpPr>
        <p:spPr>
          <a:xfrm flipH="1" rot="5400000">
            <a:off x="2802650" y="3748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g3395cce3112_0_547"/>
          <p:cNvSpPr/>
          <p:nvPr/>
        </p:nvSpPr>
        <p:spPr>
          <a:xfrm flipH="1" rot="5400000">
            <a:off x="2843125" y="37052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g3395cce3112_0_547"/>
          <p:cNvSpPr/>
          <p:nvPr/>
        </p:nvSpPr>
        <p:spPr>
          <a:xfrm flipH="1" rot="5400000">
            <a:off x="2875875" y="3758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g3395cce3112_0_547"/>
          <p:cNvSpPr/>
          <p:nvPr/>
        </p:nvSpPr>
        <p:spPr>
          <a:xfrm flipH="1" rot="5400000">
            <a:off x="2934675" y="3731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g3395cce3112_0_547"/>
          <p:cNvSpPr/>
          <p:nvPr/>
        </p:nvSpPr>
        <p:spPr>
          <a:xfrm flipH="1" rot="5400000">
            <a:off x="2990100" y="3819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g3395cce3112_0_547"/>
          <p:cNvSpPr/>
          <p:nvPr/>
        </p:nvSpPr>
        <p:spPr>
          <a:xfrm flipH="1" rot="5400000">
            <a:off x="2829175" y="3758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g3395cce3112_0_547"/>
          <p:cNvSpPr/>
          <p:nvPr/>
        </p:nvSpPr>
        <p:spPr>
          <a:xfrm flipH="1" rot="5400000">
            <a:off x="2676775" y="3605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8" name="Google Shape;688;g3395cce3112_0_547"/>
          <p:cNvSpPr/>
          <p:nvPr/>
        </p:nvSpPr>
        <p:spPr>
          <a:xfrm flipH="1" rot="5400000">
            <a:off x="2741075" y="3639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g3395cce3112_0_547"/>
          <p:cNvSpPr/>
          <p:nvPr/>
        </p:nvSpPr>
        <p:spPr>
          <a:xfrm flipH="1" rot="5400000">
            <a:off x="2781550" y="3596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0" name="Google Shape;690;g3395cce3112_0_547"/>
          <p:cNvSpPr/>
          <p:nvPr/>
        </p:nvSpPr>
        <p:spPr>
          <a:xfrm flipH="1" rot="5400000">
            <a:off x="2814300" y="3649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1" name="Google Shape;691;g3395cce3112_0_547"/>
          <p:cNvSpPr/>
          <p:nvPr/>
        </p:nvSpPr>
        <p:spPr>
          <a:xfrm flipH="1" rot="5400000">
            <a:off x="2873100" y="3622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2" name="Google Shape;692;g3395cce3112_0_547"/>
          <p:cNvSpPr/>
          <p:nvPr/>
        </p:nvSpPr>
        <p:spPr>
          <a:xfrm flipH="1" rot="5400000">
            <a:off x="2928525" y="3710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g3395cce3112_0_547"/>
          <p:cNvSpPr/>
          <p:nvPr/>
        </p:nvSpPr>
        <p:spPr>
          <a:xfrm flipH="1" rot="5400000">
            <a:off x="2635675" y="3833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4" name="Google Shape;694;g3395cce3112_0_547"/>
          <p:cNvSpPr/>
          <p:nvPr/>
        </p:nvSpPr>
        <p:spPr>
          <a:xfrm flipH="1" rot="5400000">
            <a:off x="2547575" y="37149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g3395cce3112_0_547"/>
          <p:cNvSpPr/>
          <p:nvPr/>
        </p:nvSpPr>
        <p:spPr>
          <a:xfrm flipH="1" rot="5400000">
            <a:off x="2588050" y="3672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g3395cce3112_0_547"/>
          <p:cNvSpPr/>
          <p:nvPr/>
        </p:nvSpPr>
        <p:spPr>
          <a:xfrm flipH="1" rot="5400000">
            <a:off x="2620800" y="3725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g3395cce3112_0_547"/>
          <p:cNvSpPr/>
          <p:nvPr/>
        </p:nvSpPr>
        <p:spPr>
          <a:xfrm flipH="1" rot="5400000">
            <a:off x="2679600" y="3698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g3395cce3112_0_547"/>
          <p:cNvSpPr/>
          <p:nvPr/>
        </p:nvSpPr>
        <p:spPr>
          <a:xfrm flipH="1" rot="5400000">
            <a:off x="2735025" y="37860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g3395cce3112_0_547"/>
          <p:cNvSpPr/>
          <p:nvPr/>
        </p:nvSpPr>
        <p:spPr>
          <a:xfrm flipH="1" rot="5400000">
            <a:off x="2574100" y="3725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g3395cce3112_0_547"/>
          <p:cNvSpPr/>
          <p:nvPr/>
        </p:nvSpPr>
        <p:spPr>
          <a:xfrm flipH="1" rot="5400000">
            <a:off x="2526475" y="3563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g3395cce3112_0_547"/>
          <p:cNvSpPr/>
          <p:nvPr/>
        </p:nvSpPr>
        <p:spPr>
          <a:xfrm flipH="1" rot="5400000">
            <a:off x="2559225" y="3616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g3395cce3112_0_547"/>
          <p:cNvSpPr/>
          <p:nvPr/>
        </p:nvSpPr>
        <p:spPr>
          <a:xfrm flipH="1" rot="5400000">
            <a:off x="2618025" y="3589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3" name="Google Shape;703;g3395cce3112_0_547"/>
          <p:cNvSpPr/>
          <p:nvPr/>
        </p:nvSpPr>
        <p:spPr>
          <a:xfrm flipH="1" rot="5400000">
            <a:off x="2673450" y="3677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g3395cce3112_0_547"/>
          <p:cNvSpPr/>
          <p:nvPr/>
        </p:nvSpPr>
        <p:spPr>
          <a:xfrm>
            <a:off x="2548425" y="34841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5" name="Google Shape;705;g3395cce3112_0_547"/>
          <p:cNvSpPr/>
          <p:nvPr/>
        </p:nvSpPr>
        <p:spPr>
          <a:xfrm>
            <a:off x="2656775" y="35457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g3395cce3112_0_547"/>
          <p:cNvSpPr/>
          <p:nvPr/>
        </p:nvSpPr>
        <p:spPr>
          <a:xfrm>
            <a:off x="2622850" y="34814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7" name="Google Shape;707;g3395cce3112_0_547"/>
          <p:cNvSpPr/>
          <p:nvPr/>
        </p:nvSpPr>
        <p:spPr>
          <a:xfrm flipH="1" rot="5400000">
            <a:off x="2863825" y="34842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g3395cce3112_0_547"/>
          <p:cNvSpPr/>
          <p:nvPr/>
        </p:nvSpPr>
        <p:spPr>
          <a:xfrm>
            <a:off x="2603850" y="37613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g3395cce3112_0_547"/>
          <p:cNvSpPr/>
          <p:nvPr/>
        </p:nvSpPr>
        <p:spPr>
          <a:xfrm>
            <a:off x="2569925" y="36970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g3395cce3112_0_547"/>
          <p:cNvSpPr/>
          <p:nvPr/>
        </p:nvSpPr>
        <p:spPr>
          <a:xfrm>
            <a:off x="2612775" y="36566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g3395cce3112_0_547"/>
          <p:cNvSpPr/>
          <p:nvPr/>
        </p:nvSpPr>
        <p:spPr>
          <a:xfrm>
            <a:off x="2559800" y="3623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g3395cce3112_0_547"/>
          <p:cNvSpPr/>
          <p:nvPr/>
        </p:nvSpPr>
        <p:spPr>
          <a:xfrm>
            <a:off x="2586800" y="3565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g3395cce3112_0_547"/>
          <p:cNvSpPr/>
          <p:nvPr/>
        </p:nvSpPr>
        <p:spPr>
          <a:xfrm>
            <a:off x="2559800" y="36705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g3395cce3112_0_547"/>
          <p:cNvSpPr/>
          <p:nvPr/>
        </p:nvSpPr>
        <p:spPr>
          <a:xfrm>
            <a:off x="2712200" y="38229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g3395cce3112_0_547"/>
          <p:cNvSpPr/>
          <p:nvPr/>
        </p:nvSpPr>
        <p:spPr>
          <a:xfrm>
            <a:off x="2678275" y="37586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g3395cce3112_0_547"/>
          <p:cNvSpPr/>
          <p:nvPr/>
        </p:nvSpPr>
        <p:spPr>
          <a:xfrm>
            <a:off x="2721125" y="37181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g3395cce3112_0_547"/>
          <p:cNvSpPr/>
          <p:nvPr/>
        </p:nvSpPr>
        <p:spPr>
          <a:xfrm>
            <a:off x="2668150" y="3685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g3395cce3112_0_547"/>
          <p:cNvSpPr/>
          <p:nvPr/>
        </p:nvSpPr>
        <p:spPr>
          <a:xfrm>
            <a:off x="2695150" y="3626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g3395cce3112_0_547"/>
          <p:cNvSpPr/>
          <p:nvPr/>
        </p:nvSpPr>
        <p:spPr>
          <a:xfrm>
            <a:off x="2607225" y="3571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g3395cce3112_0_547"/>
          <p:cNvSpPr/>
          <p:nvPr/>
        </p:nvSpPr>
        <p:spPr>
          <a:xfrm flipH="1" rot="5400000">
            <a:off x="2919250" y="3761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g3395cce3112_0_547"/>
          <p:cNvSpPr/>
          <p:nvPr/>
        </p:nvSpPr>
        <p:spPr>
          <a:xfrm flipH="1" rot="5400000">
            <a:off x="2766850" y="3609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g3395cce3112_0_547"/>
          <p:cNvSpPr/>
          <p:nvPr/>
        </p:nvSpPr>
        <p:spPr>
          <a:xfrm flipH="1" rot="5400000">
            <a:off x="2831150" y="36429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g3395cce3112_0_547"/>
          <p:cNvSpPr/>
          <p:nvPr/>
        </p:nvSpPr>
        <p:spPr>
          <a:xfrm flipH="1" rot="5400000">
            <a:off x="2871625" y="3600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g3395cce3112_0_547"/>
          <p:cNvSpPr/>
          <p:nvPr/>
        </p:nvSpPr>
        <p:spPr>
          <a:xfrm flipH="1" rot="5400000">
            <a:off x="2904375" y="3653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g3395cce3112_0_547"/>
          <p:cNvSpPr/>
          <p:nvPr/>
        </p:nvSpPr>
        <p:spPr>
          <a:xfrm flipH="1" rot="5400000">
            <a:off x="2963175" y="3626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g3395cce3112_0_547"/>
          <p:cNvSpPr/>
          <p:nvPr/>
        </p:nvSpPr>
        <p:spPr>
          <a:xfrm flipH="1" rot="5400000">
            <a:off x="3018600" y="37140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g3395cce3112_0_547"/>
          <p:cNvSpPr/>
          <p:nvPr/>
        </p:nvSpPr>
        <p:spPr>
          <a:xfrm flipH="1" rot="5400000">
            <a:off x="2857675" y="3653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g3395cce3112_0_547"/>
          <p:cNvSpPr/>
          <p:nvPr/>
        </p:nvSpPr>
        <p:spPr>
          <a:xfrm flipH="1" rot="5400000">
            <a:off x="2705275" y="3500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g3395cce3112_0_547"/>
          <p:cNvSpPr/>
          <p:nvPr/>
        </p:nvSpPr>
        <p:spPr>
          <a:xfrm flipH="1" rot="5400000">
            <a:off x="2769575" y="35346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g3395cce3112_0_547"/>
          <p:cNvSpPr/>
          <p:nvPr/>
        </p:nvSpPr>
        <p:spPr>
          <a:xfrm flipH="1" rot="5400000">
            <a:off x="2810050" y="3491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g3395cce3112_0_547"/>
          <p:cNvSpPr/>
          <p:nvPr/>
        </p:nvSpPr>
        <p:spPr>
          <a:xfrm flipH="1" rot="5400000">
            <a:off x="2842800" y="3544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g3395cce3112_0_547"/>
          <p:cNvSpPr/>
          <p:nvPr/>
        </p:nvSpPr>
        <p:spPr>
          <a:xfrm flipH="1" rot="5400000">
            <a:off x="2901600" y="3517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g3395cce3112_0_547"/>
          <p:cNvSpPr/>
          <p:nvPr/>
        </p:nvSpPr>
        <p:spPr>
          <a:xfrm flipH="1" rot="5400000">
            <a:off x="2957025" y="3605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g3395cce3112_0_547"/>
          <p:cNvSpPr/>
          <p:nvPr/>
        </p:nvSpPr>
        <p:spPr>
          <a:xfrm flipH="1" rot="5400000">
            <a:off x="3275850" y="4583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g3395cce3112_0_547"/>
          <p:cNvSpPr/>
          <p:nvPr/>
        </p:nvSpPr>
        <p:spPr>
          <a:xfrm flipH="1" rot="5400000">
            <a:off x="3187750" y="44649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g3395cce3112_0_547"/>
          <p:cNvSpPr/>
          <p:nvPr/>
        </p:nvSpPr>
        <p:spPr>
          <a:xfrm flipH="1" rot="5400000">
            <a:off x="3228225" y="4422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g3395cce3112_0_547"/>
          <p:cNvSpPr/>
          <p:nvPr/>
        </p:nvSpPr>
        <p:spPr>
          <a:xfrm flipH="1" rot="5400000">
            <a:off x="3260975" y="4475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g3395cce3112_0_547"/>
          <p:cNvSpPr/>
          <p:nvPr/>
        </p:nvSpPr>
        <p:spPr>
          <a:xfrm flipH="1" rot="5400000">
            <a:off x="3319775" y="4448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g3395cce3112_0_547"/>
          <p:cNvSpPr/>
          <p:nvPr/>
        </p:nvSpPr>
        <p:spPr>
          <a:xfrm flipH="1" rot="5400000">
            <a:off x="3375200" y="45360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g3395cce3112_0_547"/>
          <p:cNvSpPr/>
          <p:nvPr/>
        </p:nvSpPr>
        <p:spPr>
          <a:xfrm flipH="1" rot="5400000">
            <a:off x="3214275" y="4475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g3395cce3112_0_547"/>
          <p:cNvSpPr/>
          <p:nvPr/>
        </p:nvSpPr>
        <p:spPr>
          <a:xfrm flipH="1" rot="5400000">
            <a:off x="3313625" y="4427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g3395cce3112_0_547"/>
          <p:cNvSpPr/>
          <p:nvPr/>
        </p:nvSpPr>
        <p:spPr>
          <a:xfrm>
            <a:off x="3244025" y="45114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g3395cce3112_0_547"/>
          <p:cNvSpPr/>
          <p:nvPr/>
        </p:nvSpPr>
        <p:spPr>
          <a:xfrm>
            <a:off x="3210100" y="44471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g3395cce3112_0_547"/>
          <p:cNvSpPr/>
          <p:nvPr/>
        </p:nvSpPr>
        <p:spPr>
          <a:xfrm>
            <a:off x="3199975" y="4420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g3395cce3112_0_547"/>
          <p:cNvSpPr/>
          <p:nvPr/>
        </p:nvSpPr>
        <p:spPr>
          <a:xfrm>
            <a:off x="3352375" y="4572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g3395cce3112_0_547"/>
          <p:cNvSpPr/>
          <p:nvPr/>
        </p:nvSpPr>
        <p:spPr>
          <a:xfrm>
            <a:off x="3318450" y="4508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g3395cce3112_0_547"/>
          <p:cNvSpPr/>
          <p:nvPr/>
        </p:nvSpPr>
        <p:spPr>
          <a:xfrm>
            <a:off x="3361300" y="4468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g3395cce3112_0_547"/>
          <p:cNvSpPr/>
          <p:nvPr/>
        </p:nvSpPr>
        <p:spPr>
          <a:xfrm>
            <a:off x="3308325" y="44354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g3395cce3112_0_547"/>
          <p:cNvSpPr/>
          <p:nvPr/>
        </p:nvSpPr>
        <p:spPr>
          <a:xfrm flipH="1" rot="5400000">
            <a:off x="3559425" y="4511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g3395cce3112_0_547"/>
          <p:cNvSpPr/>
          <p:nvPr/>
        </p:nvSpPr>
        <p:spPr>
          <a:xfrm flipH="1" rot="5400000">
            <a:off x="3658775" y="4464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g3395cce3112_0_547"/>
          <p:cNvSpPr/>
          <p:nvPr/>
        </p:nvSpPr>
        <p:spPr>
          <a:xfrm flipH="1" rot="5400000">
            <a:off x="3304350" y="4478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g3395cce3112_0_547"/>
          <p:cNvSpPr/>
          <p:nvPr/>
        </p:nvSpPr>
        <p:spPr>
          <a:xfrm flipH="1" rot="5400000">
            <a:off x="3403700" y="44309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g3395cce3112_0_547"/>
          <p:cNvSpPr/>
          <p:nvPr/>
        </p:nvSpPr>
        <p:spPr>
          <a:xfrm>
            <a:off x="3380875" y="44679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g3395cce3112_0_547"/>
          <p:cNvSpPr/>
          <p:nvPr/>
        </p:nvSpPr>
        <p:spPr>
          <a:xfrm flipH="1" rot="5400000">
            <a:off x="3428250" y="4735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g3395cce3112_0_547"/>
          <p:cNvSpPr/>
          <p:nvPr/>
        </p:nvSpPr>
        <p:spPr>
          <a:xfrm flipH="1" rot="5400000">
            <a:off x="3340150" y="4617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g3395cce3112_0_547"/>
          <p:cNvSpPr/>
          <p:nvPr/>
        </p:nvSpPr>
        <p:spPr>
          <a:xfrm flipH="1" rot="5400000">
            <a:off x="3380625" y="4574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g3395cce3112_0_547"/>
          <p:cNvSpPr/>
          <p:nvPr/>
        </p:nvSpPr>
        <p:spPr>
          <a:xfrm flipH="1" rot="5400000">
            <a:off x="3413375" y="46275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g3395cce3112_0_547"/>
          <p:cNvSpPr/>
          <p:nvPr/>
        </p:nvSpPr>
        <p:spPr>
          <a:xfrm flipH="1" rot="5400000">
            <a:off x="3472175" y="46005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g3395cce3112_0_547"/>
          <p:cNvSpPr/>
          <p:nvPr/>
        </p:nvSpPr>
        <p:spPr>
          <a:xfrm flipH="1" rot="5400000">
            <a:off x="3527600" y="4688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g3395cce3112_0_547"/>
          <p:cNvSpPr/>
          <p:nvPr/>
        </p:nvSpPr>
        <p:spPr>
          <a:xfrm flipH="1" rot="5400000">
            <a:off x="3366675" y="46275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g3395cce3112_0_547"/>
          <p:cNvSpPr/>
          <p:nvPr/>
        </p:nvSpPr>
        <p:spPr>
          <a:xfrm flipH="1" rot="5400000">
            <a:off x="3351800" y="4519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g3395cce3112_0_547"/>
          <p:cNvSpPr/>
          <p:nvPr/>
        </p:nvSpPr>
        <p:spPr>
          <a:xfrm flipH="1" rot="5400000">
            <a:off x="3410600" y="4492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g3395cce3112_0_547"/>
          <p:cNvSpPr/>
          <p:nvPr/>
        </p:nvSpPr>
        <p:spPr>
          <a:xfrm flipH="1" rot="5400000">
            <a:off x="3466025" y="4580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g3395cce3112_0_547"/>
          <p:cNvSpPr/>
          <p:nvPr/>
        </p:nvSpPr>
        <p:spPr>
          <a:xfrm>
            <a:off x="3449350" y="44481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g3395cce3112_0_547"/>
          <p:cNvSpPr/>
          <p:nvPr/>
        </p:nvSpPr>
        <p:spPr>
          <a:xfrm>
            <a:off x="3396425" y="46638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g3395cce3112_0_547"/>
          <p:cNvSpPr/>
          <p:nvPr/>
        </p:nvSpPr>
        <p:spPr>
          <a:xfrm>
            <a:off x="3362500" y="45995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g3395cce3112_0_547"/>
          <p:cNvSpPr/>
          <p:nvPr/>
        </p:nvSpPr>
        <p:spPr>
          <a:xfrm>
            <a:off x="3405350" y="4559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g3395cce3112_0_547"/>
          <p:cNvSpPr/>
          <p:nvPr/>
        </p:nvSpPr>
        <p:spPr>
          <a:xfrm>
            <a:off x="3352375" y="4526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g3395cce3112_0_547"/>
          <p:cNvSpPr/>
          <p:nvPr/>
        </p:nvSpPr>
        <p:spPr>
          <a:xfrm>
            <a:off x="3379375" y="44674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g3395cce3112_0_547"/>
          <p:cNvSpPr/>
          <p:nvPr/>
        </p:nvSpPr>
        <p:spPr>
          <a:xfrm>
            <a:off x="3352375" y="4572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g3395cce3112_0_547"/>
          <p:cNvSpPr/>
          <p:nvPr/>
        </p:nvSpPr>
        <p:spPr>
          <a:xfrm>
            <a:off x="3504775" y="47253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g3395cce3112_0_547"/>
          <p:cNvSpPr/>
          <p:nvPr/>
        </p:nvSpPr>
        <p:spPr>
          <a:xfrm>
            <a:off x="3470850" y="46610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g3395cce3112_0_547"/>
          <p:cNvSpPr/>
          <p:nvPr/>
        </p:nvSpPr>
        <p:spPr>
          <a:xfrm>
            <a:off x="3513700" y="46206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g3395cce3112_0_547"/>
          <p:cNvSpPr/>
          <p:nvPr/>
        </p:nvSpPr>
        <p:spPr>
          <a:xfrm>
            <a:off x="3460725" y="4587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g3395cce3112_0_547"/>
          <p:cNvSpPr/>
          <p:nvPr/>
        </p:nvSpPr>
        <p:spPr>
          <a:xfrm>
            <a:off x="3487725" y="4529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g3395cce3112_0_547"/>
          <p:cNvSpPr/>
          <p:nvPr/>
        </p:nvSpPr>
        <p:spPr>
          <a:xfrm>
            <a:off x="3399800" y="4473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g3395cce3112_0_547"/>
          <p:cNvSpPr/>
          <p:nvPr/>
        </p:nvSpPr>
        <p:spPr>
          <a:xfrm flipH="1" rot="5400000">
            <a:off x="3711825" y="4663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g3395cce3112_0_547"/>
          <p:cNvSpPr/>
          <p:nvPr/>
        </p:nvSpPr>
        <p:spPr>
          <a:xfrm flipH="1" rot="5400000">
            <a:off x="3559425" y="4511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g3395cce3112_0_547"/>
          <p:cNvSpPr/>
          <p:nvPr/>
        </p:nvSpPr>
        <p:spPr>
          <a:xfrm flipH="1" rot="5400000">
            <a:off x="3623725" y="45454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g3395cce3112_0_547"/>
          <p:cNvSpPr/>
          <p:nvPr/>
        </p:nvSpPr>
        <p:spPr>
          <a:xfrm flipH="1" rot="5400000">
            <a:off x="3664200" y="45025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g3395cce3112_0_547"/>
          <p:cNvSpPr/>
          <p:nvPr/>
        </p:nvSpPr>
        <p:spPr>
          <a:xfrm flipH="1" rot="5400000">
            <a:off x="3696950" y="4555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g3395cce3112_0_547"/>
          <p:cNvSpPr/>
          <p:nvPr/>
        </p:nvSpPr>
        <p:spPr>
          <a:xfrm flipH="1" rot="5400000">
            <a:off x="3755750" y="4528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g3395cce3112_0_547"/>
          <p:cNvSpPr/>
          <p:nvPr/>
        </p:nvSpPr>
        <p:spPr>
          <a:xfrm flipH="1" rot="5400000">
            <a:off x="3811175" y="4616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g3395cce3112_0_547"/>
          <p:cNvSpPr/>
          <p:nvPr/>
        </p:nvSpPr>
        <p:spPr>
          <a:xfrm flipH="1" rot="5400000">
            <a:off x="3650250" y="4555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g3395cce3112_0_547"/>
          <p:cNvSpPr/>
          <p:nvPr/>
        </p:nvSpPr>
        <p:spPr>
          <a:xfrm flipH="1" rot="5400000">
            <a:off x="3562150" y="4437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g3395cce3112_0_547"/>
          <p:cNvSpPr/>
          <p:nvPr/>
        </p:nvSpPr>
        <p:spPr>
          <a:xfrm flipH="1" rot="5400000">
            <a:off x="3635375" y="4447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g3395cce3112_0_547"/>
          <p:cNvSpPr/>
          <p:nvPr/>
        </p:nvSpPr>
        <p:spPr>
          <a:xfrm flipH="1" rot="5400000">
            <a:off x="3694175" y="4420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g3395cce3112_0_547"/>
          <p:cNvSpPr/>
          <p:nvPr/>
        </p:nvSpPr>
        <p:spPr>
          <a:xfrm flipH="1" rot="5400000">
            <a:off x="3749600" y="45081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g3395cce3112_0_547"/>
          <p:cNvSpPr/>
          <p:nvPr/>
        </p:nvSpPr>
        <p:spPr>
          <a:xfrm flipH="1" rot="5400000">
            <a:off x="3456750" y="4630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g3395cce3112_0_547"/>
          <p:cNvSpPr/>
          <p:nvPr/>
        </p:nvSpPr>
        <p:spPr>
          <a:xfrm flipH="1" rot="5400000">
            <a:off x="3368650" y="4512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g3395cce3112_0_547"/>
          <p:cNvSpPr/>
          <p:nvPr/>
        </p:nvSpPr>
        <p:spPr>
          <a:xfrm flipH="1" rot="5400000">
            <a:off x="3409125" y="4469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g3395cce3112_0_547"/>
          <p:cNvSpPr/>
          <p:nvPr/>
        </p:nvSpPr>
        <p:spPr>
          <a:xfrm flipH="1" rot="5400000">
            <a:off x="3441875" y="4522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g3395cce3112_0_547"/>
          <p:cNvSpPr/>
          <p:nvPr/>
        </p:nvSpPr>
        <p:spPr>
          <a:xfrm flipH="1" rot="5400000">
            <a:off x="3500675" y="4495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g3395cce3112_0_547"/>
          <p:cNvSpPr/>
          <p:nvPr/>
        </p:nvSpPr>
        <p:spPr>
          <a:xfrm flipH="1" rot="5400000">
            <a:off x="3556100" y="4583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g3395cce3112_0_547"/>
          <p:cNvSpPr/>
          <p:nvPr/>
        </p:nvSpPr>
        <p:spPr>
          <a:xfrm flipH="1" rot="5400000">
            <a:off x="3395175" y="4522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g3395cce3112_0_547"/>
          <p:cNvSpPr/>
          <p:nvPr/>
        </p:nvSpPr>
        <p:spPr>
          <a:xfrm flipH="1" rot="5400000">
            <a:off x="3380300" y="44140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g3395cce3112_0_547"/>
          <p:cNvSpPr/>
          <p:nvPr/>
        </p:nvSpPr>
        <p:spPr>
          <a:xfrm flipH="1" rot="5400000">
            <a:off x="3494525" y="44750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g3395cce3112_0_547"/>
          <p:cNvSpPr/>
          <p:nvPr/>
        </p:nvSpPr>
        <p:spPr>
          <a:xfrm>
            <a:off x="3424925" y="45587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g3395cce3112_0_547"/>
          <p:cNvSpPr/>
          <p:nvPr/>
        </p:nvSpPr>
        <p:spPr>
          <a:xfrm>
            <a:off x="3391000" y="4494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g3395cce3112_0_547"/>
          <p:cNvSpPr/>
          <p:nvPr/>
        </p:nvSpPr>
        <p:spPr>
          <a:xfrm>
            <a:off x="3433850" y="44539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g3395cce3112_0_547"/>
          <p:cNvSpPr/>
          <p:nvPr/>
        </p:nvSpPr>
        <p:spPr>
          <a:xfrm>
            <a:off x="3380875" y="44212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g3395cce3112_0_547"/>
          <p:cNvSpPr/>
          <p:nvPr/>
        </p:nvSpPr>
        <p:spPr>
          <a:xfrm>
            <a:off x="3380875" y="44679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g3395cce3112_0_547"/>
          <p:cNvSpPr/>
          <p:nvPr/>
        </p:nvSpPr>
        <p:spPr>
          <a:xfrm>
            <a:off x="3533275" y="4620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g3395cce3112_0_547"/>
          <p:cNvSpPr/>
          <p:nvPr/>
        </p:nvSpPr>
        <p:spPr>
          <a:xfrm>
            <a:off x="3499350" y="45560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g3395cce3112_0_547"/>
          <p:cNvSpPr/>
          <p:nvPr/>
        </p:nvSpPr>
        <p:spPr>
          <a:xfrm>
            <a:off x="3542200" y="45155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g3395cce3112_0_547"/>
          <p:cNvSpPr/>
          <p:nvPr/>
        </p:nvSpPr>
        <p:spPr>
          <a:xfrm>
            <a:off x="3489225" y="4482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g3395cce3112_0_547"/>
          <p:cNvSpPr/>
          <p:nvPr/>
        </p:nvSpPr>
        <p:spPr>
          <a:xfrm>
            <a:off x="3516225" y="4423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g3395cce3112_0_547"/>
          <p:cNvSpPr/>
          <p:nvPr/>
        </p:nvSpPr>
        <p:spPr>
          <a:xfrm flipH="1" rot="5400000">
            <a:off x="3740325" y="4558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g3395cce3112_0_547"/>
          <p:cNvSpPr/>
          <p:nvPr/>
        </p:nvSpPr>
        <p:spPr>
          <a:xfrm flipH="1" rot="5400000">
            <a:off x="3652225" y="4440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g3395cce3112_0_547"/>
          <p:cNvSpPr/>
          <p:nvPr/>
        </p:nvSpPr>
        <p:spPr>
          <a:xfrm flipH="1" rot="5400000">
            <a:off x="3725450" y="4450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1" name="Google Shape;811;g3395cce3112_0_547"/>
          <p:cNvSpPr/>
          <p:nvPr/>
        </p:nvSpPr>
        <p:spPr>
          <a:xfrm flipH="1" rot="5400000">
            <a:off x="3784250" y="4423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2" name="Google Shape;812;g3395cce3112_0_547"/>
          <p:cNvSpPr/>
          <p:nvPr/>
        </p:nvSpPr>
        <p:spPr>
          <a:xfrm flipH="1" rot="5400000">
            <a:off x="3839675" y="4511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3" name="Google Shape;813;g3395cce3112_0_547"/>
          <p:cNvSpPr/>
          <p:nvPr/>
        </p:nvSpPr>
        <p:spPr>
          <a:xfrm flipH="1" rot="5400000">
            <a:off x="3678750" y="4450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g3395cce3112_0_547"/>
          <p:cNvSpPr/>
          <p:nvPr/>
        </p:nvSpPr>
        <p:spPr>
          <a:xfrm flipH="1" rot="5400000">
            <a:off x="3395775" y="4438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g3395cce3112_0_547"/>
          <p:cNvSpPr/>
          <p:nvPr/>
        </p:nvSpPr>
        <p:spPr>
          <a:xfrm flipH="1" rot="5400000">
            <a:off x="3307675" y="4320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g3395cce3112_0_547"/>
          <p:cNvSpPr/>
          <p:nvPr/>
        </p:nvSpPr>
        <p:spPr>
          <a:xfrm flipH="1" rot="5400000">
            <a:off x="3348150" y="42775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g3395cce3112_0_547"/>
          <p:cNvSpPr/>
          <p:nvPr/>
        </p:nvSpPr>
        <p:spPr>
          <a:xfrm flipH="1" rot="5400000">
            <a:off x="3380900" y="4330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g3395cce3112_0_547"/>
          <p:cNvSpPr/>
          <p:nvPr/>
        </p:nvSpPr>
        <p:spPr>
          <a:xfrm flipH="1" rot="5400000">
            <a:off x="3439700" y="4303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g3395cce3112_0_547"/>
          <p:cNvSpPr/>
          <p:nvPr/>
        </p:nvSpPr>
        <p:spPr>
          <a:xfrm flipH="1" rot="5400000">
            <a:off x="3495125" y="43914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g3395cce3112_0_547"/>
          <p:cNvSpPr/>
          <p:nvPr/>
        </p:nvSpPr>
        <p:spPr>
          <a:xfrm flipH="1" rot="5400000">
            <a:off x="3334200" y="4330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g3395cce3112_0_547"/>
          <p:cNvSpPr/>
          <p:nvPr/>
        </p:nvSpPr>
        <p:spPr>
          <a:xfrm flipH="1" rot="5400000">
            <a:off x="3433550" y="4283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g3395cce3112_0_547"/>
          <p:cNvSpPr/>
          <p:nvPr/>
        </p:nvSpPr>
        <p:spPr>
          <a:xfrm>
            <a:off x="3363950" y="4366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3" name="Google Shape;823;g3395cce3112_0_547"/>
          <p:cNvSpPr/>
          <p:nvPr/>
        </p:nvSpPr>
        <p:spPr>
          <a:xfrm>
            <a:off x="3330025" y="43024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g3395cce3112_0_547"/>
          <p:cNvSpPr/>
          <p:nvPr/>
        </p:nvSpPr>
        <p:spPr>
          <a:xfrm>
            <a:off x="3319900" y="42759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g3395cce3112_0_547"/>
          <p:cNvSpPr/>
          <p:nvPr/>
        </p:nvSpPr>
        <p:spPr>
          <a:xfrm>
            <a:off x="3472300" y="44283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g3395cce3112_0_547"/>
          <p:cNvSpPr/>
          <p:nvPr/>
        </p:nvSpPr>
        <p:spPr>
          <a:xfrm>
            <a:off x="3438375" y="43640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g3395cce3112_0_547"/>
          <p:cNvSpPr/>
          <p:nvPr/>
        </p:nvSpPr>
        <p:spPr>
          <a:xfrm>
            <a:off x="3481225" y="4323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g3395cce3112_0_547"/>
          <p:cNvSpPr/>
          <p:nvPr/>
        </p:nvSpPr>
        <p:spPr>
          <a:xfrm>
            <a:off x="3428250" y="42908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g3395cce3112_0_547"/>
          <p:cNvSpPr/>
          <p:nvPr/>
        </p:nvSpPr>
        <p:spPr>
          <a:xfrm flipH="1" rot="5400000">
            <a:off x="3679350" y="4366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g3395cce3112_0_547"/>
          <p:cNvSpPr/>
          <p:nvPr/>
        </p:nvSpPr>
        <p:spPr>
          <a:xfrm flipH="1" rot="5400000">
            <a:off x="3778700" y="4319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g3395cce3112_0_547"/>
          <p:cNvSpPr/>
          <p:nvPr/>
        </p:nvSpPr>
        <p:spPr>
          <a:xfrm flipH="1" rot="5400000">
            <a:off x="3424275" y="4333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g3395cce3112_0_547"/>
          <p:cNvSpPr/>
          <p:nvPr/>
        </p:nvSpPr>
        <p:spPr>
          <a:xfrm flipH="1" rot="5400000">
            <a:off x="3523625" y="4286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g3395cce3112_0_547"/>
          <p:cNvSpPr/>
          <p:nvPr/>
        </p:nvSpPr>
        <p:spPr>
          <a:xfrm>
            <a:off x="3500800" y="4323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g3395cce3112_0_547"/>
          <p:cNvSpPr/>
          <p:nvPr/>
        </p:nvSpPr>
        <p:spPr>
          <a:xfrm flipH="1" rot="5400000">
            <a:off x="3548175" y="4591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g3395cce3112_0_547"/>
          <p:cNvSpPr/>
          <p:nvPr/>
        </p:nvSpPr>
        <p:spPr>
          <a:xfrm flipH="1" rot="5400000">
            <a:off x="3460075" y="4472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g3395cce3112_0_547"/>
          <p:cNvSpPr/>
          <p:nvPr/>
        </p:nvSpPr>
        <p:spPr>
          <a:xfrm flipH="1" rot="5400000">
            <a:off x="3500550" y="44299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g3395cce3112_0_547"/>
          <p:cNvSpPr/>
          <p:nvPr/>
        </p:nvSpPr>
        <p:spPr>
          <a:xfrm flipH="1" rot="5400000">
            <a:off x="3533300" y="4482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g3395cce3112_0_547"/>
          <p:cNvSpPr/>
          <p:nvPr/>
        </p:nvSpPr>
        <p:spPr>
          <a:xfrm flipH="1" rot="5400000">
            <a:off x="3592100" y="4455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g3395cce3112_0_547"/>
          <p:cNvSpPr/>
          <p:nvPr/>
        </p:nvSpPr>
        <p:spPr>
          <a:xfrm flipH="1" rot="5400000">
            <a:off x="3647525" y="4543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g3395cce3112_0_547"/>
          <p:cNvSpPr/>
          <p:nvPr/>
        </p:nvSpPr>
        <p:spPr>
          <a:xfrm flipH="1" rot="5400000">
            <a:off x="3486600" y="4482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g3395cce3112_0_547"/>
          <p:cNvSpPr/>
          <p:nvPr/>
        </p:nvSpPr>
        <p:spPr>
          <a:xfrm flipH="1" rot="5400000">
            <a:off x="3471725" y="4374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g3395cce3112_0_547"/>
          <p:cNvSpPr/>
          <p:nvPr/>
        </p:nvSpPr>
        <p:spPr>
          <a:xfrm flipH="1" rot="5400000">
            <a:off x="3530525" y="43475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g3395cce3112_0_547"/>
          <p:cNvSpPr/>
          <p:nvPr/>
        </p:nvSpPr>
        <p:spPr>
          <a:xfrm flipH="1" rot="5400000">
            <a:off x="3585950" y="4435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g3395cce3112_0_547"/>
          <p:cNvSpPr/>
          <p:nvPr/>
        </p:nvSpPr>
        <p:spPr>
          <a:xfrm>
            <a:off x="3569275" y="43035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g3395cce3112_0_547"/>
          <p:cNvSpPr/>
          <p:nvPr/>
        </p:nvSpPr>
        <p:spPr>
          <a:xfrm>
            <a:off x="3516350" y="45191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g3395cce3112_0_547"/>
          <p:cNvSpPr/>
          <p:nvPr/>
        </p:nvSpPr>
        <p:spPr>
          <a:xfrm>
            <a:off x="3482425" y="44548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7" name="Google Shape;847;g3395cce3112_0_547"/>
          <p:cNvSpPr/>
          <p:nvPr/>
        </p:nvSpPr>
        <p:spPr>
          <a:xfrm>
            <a:off x="3525275" y="44144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g3395cce3112_0_547"/>
          <p:cNvSpPr/>
          <p:nvPr/>
        </p:nvSpPr>
        <p:spPr>
          <a:xfrm>
            <a:off x="3472300" y="43816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9" name="Google Shape;849;g3395cce3112_0_547"/>
          <p:cNvSpPr/>
          <p:nvPr/>
        </p:nvSpPr>
        <p:spPr>
          <a:xfrm>
            <a:off x="3499300" y="4322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0" name="Google Shape;850;g3395cce3112_0_547"/>
          <p:cNvSpPr/>
          <p:nvPr/>
        </p:nvSpPr>
        <p:spPr>
          <a:xfrm>
            <a:off x="3472300" y="44283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 name="Google Shape;851;g3395cce3112_0_547"/>
          <p:cNvSpPr/>
          <p:nvPr/>
        </p:nvSpPr>
        <p:spPr>
          <a:xfrm>
            <a:off x="3624700" y="45807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2" name="Google Shape;852;g3395cce3112_0_547"/>
          <p:cNvSpPr/>
          <p:nvPr/>
        </p:nvSpPr>
        <p:spPr>
          <a:xfrm>
            <a:off x="3590775" y="45164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3" name="Google Shape;853;g3395cce3112_0_547"/>
          <p:cNvSpPr/>
          <p:nvPr/>
        </p:nvSpPr>
        <p:spPr>
          <a:xfrm>
            <a:off x="3633625" y="44759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4" name="Google Shape;854;g3395cce3112_0_547"/>
          <p:cNvSpPr/>
          <p:nvPr/>
        </p:nvSpPr>
        <p:spPr>
          <a:xfrm>
            <a:off x="3580650" y="44432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g3395cce3112_0_547"/>
          <p:cNvSpPr/>
          <p:nvPr/>
        </p:nvSpPr>
        <p:spPr>
          <a:xfrm>
            <a:off x="3607650" y="4384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g3395cce3112_0_547"/>
          <p:cNvSpPr/>
          <p:nvPr/>
        </p:nvSpPr>
        <p:spPr>
          <a:xfrm>
            <a:off x="3519725" y="43290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g3395cce3112_0_547"/>
          <p:cNvSpPr/>
          <p:nvPr/>
        </p:nvSpPr>
        <p:spPr>
          <a:xfrm flipH="1" rot="5400000">
            <a:off x="3831750" y="45192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8" name="Google Shape;858;g3395cce3112_0_547"/>
          <p:cNvSpPr/>
          <p:nvPr/>
        </p:nvSpPr>
        <p:spPr>
          <a:xfrm flipH="1" rot="5400000">
            <a:off x="3679350" y="4366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g3395cce3112_0_547"/>
          <p:cNvSpPr/>
          <p:nvPr/>
        </p:nvSpPr>
        <p:spPr>
          <a:xfrm flipH="1" rot="5400000">
            <a:off x="3743650" y="4400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g3395cce3112_0_547"/>
          <p:cNvSpPr/>
          <p:nvPr/>
        </p:nvSpPr>
        <p:spPr>
          <a:xfrm flipH="1" rot="5400000">
            <a:off x="3784125" y="43579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g3395cce3112_0_547"/>
          <p:cNvSpPr/>
          <p:nvPr/>
        </p:nvSpPr>
        <p:spPr>
          <a:xfrm flipH="1" rot="5400000">
            <a:off x="3816875" y="44109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2" name="Google Shape;862;g3395cce3112_0_547"/>
          <p:cNvSpPr/>
          <p:nvPr/>
        </p:nvSpPr>
        <p:spPr>
          <a:xfrm flipH="1" rot="5400000">
            <a:off x="3875675" y="43839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g3395cce3112_0_547"/>
          <p:cNvSpPr/>
          <p:nvPr/>
        </p:nvSpPr>
        <p:spPr>
          <a:xfrm flipH="1" rot="5400000">
            <a:off x="3931100" y="4471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g3395cce3112_0_547"/>
          <p:cNvSpPr/>
          <p:nvPr/>
        </p:nvSpPr>
        <p:spPr>
          <a:xfrm flipH="1" rot="5400000">
            <a:off x="3770175" y="44109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g3395cce3112_0_547"/>
          <p:cNvSpPr/>
          <p:nvPr/>
        </p:nvSpPr>
        <p:spPr>
          <a:xfrm flipH="1" rot="5400000">
            <a:off x="3682075" y="4292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g3395cce3112_0_547"/>
          <p:cNvSpPr/>
          <p:nvPr/>
        </p:nvSpPr>
        <p:spPr>
          <a:xfrm flipH="1" rot="5400000">
            <a:off x="3755300" y="43025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g3395cce3112_0_547"/>
          <p:cNvSpPr/>
          <p:nvPr/>
        </p:nvSpPr>
        <p:spPr>
          <a:xfrm flipH="1" rot="5400000">
            <a:off x="3814100" y="42755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8" name="Google Shape;868;g3395cce3112_0_547"/>
          <p:cNvSpPr/>
          <p:nvPr/>
        </p:nvSpPr>
        <p:spPr>
          <a:xfrm flipH="1" rot="5400000">
            <a:off x="3869525" y="43634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9" name="Google Shape;869;g3395cce3112_0_547"/>
          <p:cNvSpPr/>
          <p:nvPr/>
        </p:nvSpPr>
        <p:spPr>
          <a:xfrm flipH="1" rot="5400000">
            <a:off x="3576675" y="4486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g3395cce3112_0_547"/>
          <p:cNvSpPr/>
          <p:nvPr/>
        </p:nvSpPr>
        <p:spPr>
          <a:xfrm flipH="1" rot="5400000">
            <a:off x="3488575" y="43676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g3395cce3112_0_547"/>
          <p:cNvSpPr/>
          <p:nvPr/>
        </p:nvSpPr>
        <p:spPr>
          <a:xfrm flipH="1" rot="5400000">
            <a:off x="3529050" y="4324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g3395cce3112_0_547"/>
          <p:cNvSpPr/>
          <p:nvPr/>
        </p:nvSpPr>
        <p:spPr>
          <a:xfrm flipH="1" rot="5400000">
            <a:off x="3561800" y="4377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3" name="Google Shape;873;g3395cce3112_0_547"/>
          <p:cNvSpPr/>
          <p:nvPr/>
        </p:nvSpPr>
        <p:spPr>
          <a:xfrm flipH="1" rot="5400000">
            <a:off x="3620600" y="4350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g3395cce3112_0_547"/>
          <p:cNvSpPr/>
          <p:nvPr/>
        </p:nvSpPr>
        <p:spPr>
          <a:xfrm flipH="1" rot="5400000">
            <a:off x="3676025" y="4438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g3395cce3112_0_547"/>
          <p:cNvSpPr/>
          <p:nvPr/>
        </p:nvSpPr>
        <p:spPr>
          <a:xfrm flipH="1" rot="5400000">
            <a:off x="3515100" y="4377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g3395cce3112_0_547"/>
          <p:cNvSpPr/>
          <p:nvPr/>
        </p:nvSpPr>
        <p:spPr>
          <a:xfrm flipH="1" rot="5400000">
            <a:off x="3500225" y="4269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g3395cce3112_0_547"/>
          <p:cNvSpPr/>
          <p:nvPr/>
        </p:nvSpPr>
        <p:spPr>
          <a:xfrm flipH="1" rot="5400000">
            <a:off x="3614450" y="43303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8" name="Google Shape;878;g3395cce3112_0_547"/>
          <p:cNvSpPr/>
          <p:nvPr/>
        </p:nvSpPr>
        <p:spPr>
          <a:xfrm>
            <a:off x="3544850" y="44141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g3395cce3112_0_547"/>
          <p:cNvSpPr/>
          <p:nvPr/>
        </p:nvSpPr>
        <p:spPr>
          <a:xfrm>
            <a:off x="3510925" y="43498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g3395cce3112_0_547"/>
          <p:cNvSpPr/>
          <p:nvPr/>
        </p:nvSpPr>
        <p:spPr>
          <a:xfrm>
            <a:off x="3553775" y="43093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g3395cce3112_0_547"/>
          <p:cNvSpPr/>
          <p:nvPr/>
        </p:nvSpPr>
        <p:spPr>
          <a:xfrm>
            <a:off x="3500800" y="4276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g3395cce3112_0_547"/>
          <p:cNvSpPr/>
          <p:nvPr/>
        </p:nvSpPr>
        <p:spPr>
          <a:xfrm>
            <a:off x="3500800" y="4323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g3395cce3112_0_547"/>
          <p:cNvSpPr/>
          <p:nvPr/>
        </p:nvSpPr>
        <p:spPr>
          <a:xfrm>
            <a:off x="3653200" y="4475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g3395cce3112_0_547"/>
          <p:cNvSpPr/>
          <p:nvPr/>
        </p:nvSpPr>
        <p:spPr>
          <a:xfrm>
            <a:off x="3619275" y="44113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g3395cce3112_0_547"/>
          <p:cNvSpPr/>
          <p:nvPr/>
        </p:nvSpPr>
        <p:spPr>
          <a:xfrm>
            <a:off x="3662125" y="43709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g3395cce3112_0_547"/>
          <p:cNvSpPr/>
          <p:nvPr/>
        </p:nvSpPr>
        <p:spPr>
          <a:xfrm>
            <a:off x="3609150" y="43381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7" name="Google Shape;887;g3395cce3112_0_547"/>
          <p:cNvSpPr/>
          <p:nvPr/>
        </p:nvSpPr>
        <p:spPr>
          <a:xfrm>
            <a:off x="3636150" y="42793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g3395cce3112_0_547"/>
          <p:cNvSpPr/>
          <p:nvPr/>
        </p:nvSpPr>
        <p:spPr>
          <a:xfrm flipH="1" rot="5400000">
            <a:off x="3860250" y="44141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g3395cce3112_0_547"/>
          <p:cNvSpPr/>
          <p:nvPr/>
        </p:nvSpPr>
        <p:spPr>
          <a:xfrm flipH="1" rot="5400000">
            <a:off x="3772150" y="42957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g3395cce3112_0_547"/>
          <p:cNvSpPr/>
          <p:nvPr/>
        </p:nvSpPr>
        <p:spPr>
          <a:xfrm flipH="1" rot="5400000">
            <a:off x="3845375" y="4305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g3395cce3112_0_547"/>
          <p:cNvSpPr/>
          <p:nvPr/>
        </p:nvSpPr>
        <p:spPr>
          <a:xfrm flipH="1" rot="5400000">
            <a:off x="3904175" y="4278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g3395cce3112_0_547"/>
          <p:cNvSpPr/>
          <p:nvPr/>
        </p:nvSpPr>
        <p:spPr>
          <a:xfrm flipH="1" rot="5400000">
            <a:off x="3959600" y="4366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g3395cce3112_0_547"/>
          <p:cNvSpPr/>
          <p:nvPr/>
        </p:nvSpPr>
        <p:spPr>
          <a:xfrm flipH="1" rot="5400000">
            <a:off x="3798675" y="4305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4" name="Google Shape;894;g3395cce3112_0_547"/>
          <p:cNvSpPr/>
          <p:nvPr/>
        </p:nvSpPr>
        <p:spPr>
          <a:xfrm flipH="1" rot="5400000">
            <a:off x="3476850" y="4186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g3395cce3112_0_547"/>
          <p:cNvSpPr/>
          <p:nvPr/>
        </p:nvSpPr>
        <p:spPr>
          <a:xfrm flipH="1" rot="5400000">
            <a:off x="3517325" y="4143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6" name="Google Shape;896;g3395cce3112_0_547"/>
          <p:cNvSpPr/>
          <p:nvPr/>
        </p:nvSpPr>
        <p:spPr>
          <a:xfrm flipH="1" rot="5400000">
            <a:off x="3550075" y="4196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7" name="Google Shape;897;g3395cce3112_0_547"/>
          <p:cNvSpPr/>
          <p:nvPr/>
        </p:nvSpPr>
        <p:spPr>
          <a:xfrm flipH="1" rot="5400000">
            <a:off x="3608875" y="4169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8" name="Google Shape;898;g3395cce3112_0_547"/>
          <p:cNvSpPr/>
          <p:nvPr/>
        </p:nvSpPr>
        <p:spPr>
          <a:xfrm flipH="1" rot="5400000">
            <a:off x="3503375" y="4196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g3395cce3112_0_547"/>
          <p:cNvSpPr/>
          <p:nvPr/>
        </p:nvSpPr>
        <p:spPr>
          <a:xfrm flipH="1" rot="5400000">
            <a:off x="3602725" y="41493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0" name="Google Shape;900;g3395cce3112_0_547"/>
          <p:cNvSpPr/>
          <p:nvPr/>
        </p:nvSpPr>
        <p:spPr>
          <a:xfrm>
            <a:off x="3499200" y="4168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g3395cce3112_0_547"/>
          <p:cNvSpPr/>
          <p:nvPr/>
        </p:nvSpPr>
        <p:spPr>
          <a:xfrm>
            <a:off x="3489075" y="41422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2" name="Google Shape;902;g3395cce3112_0_547"/>
          <p:cNvSpPr/>
          <p:nvPr/>
        </p:nvSpPr>
        <p:spPr>
          <a:xfrm>
            <a:off x="3650400" y="41898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g3395cce3112_0_547"/>
          <p:cNvSpPr/>
          <p:nvPr/>
        </p:nvSpPr>
        <p:spPr>
          <a:xfrm>
            <a:off x="3597425" y="41571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g3395cce3112_0_547"/>
          <p:cNvSpPr/>
          <p:nvPr/>
        </p:nvSpPr>
        <p:spPr>
          <a:xfrm flipH="1" rot="5400000">
            <a:off x="3593450" y="42000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g3395cce3112_0_547"/>
          <p:cNvSpPr/>
          <p:nvPr/>
        </p:nvSpPr>
        <p:spPr>
          <a:xfrm flipH="1" rot="5400000">
            <a:off x="3692800" y="41526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6" name="Google Shape;906;g3395cce3112_0_547"/>
          <p:cNvSpPr/>
          <p:nvPr/>
        </p:nvSpPr>
        <p:spPr>
          <a:xfrm>
            <a:off x="3669975" y="4189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7" name="Google Shape;907;g3395cce3112_0_547"/>
          <p:cNvSpPr/>
          <p:nvPr/>
        </p:nvSpPr>
        <p:spPr>
          <a:xfrm flipH="1" rot="5400000">
            <a:off x="3699700" y="42138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8" name="Google Shape;908;g3395cce3112_0_547"/>
          <p:cNvSpPr/>
          <p:nvPr/>
        </p:nvSpPr>
        <p:spPr>
          <a:xfrm>
            <a:off x="3738450" y="41698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9" name="Google Shape;909;g3395cce3112_0_547"/>
          <p:cNvSpPr/>
          <p:nvPr/>
        </p:nvSpPr>
        <p:spPr>
          <a:xfrm>
            <a:off x="3668475" y="41891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0" name="Google Shape;910;g3395cce3112_0_547"/>
          <p:cNvSpPr/>
          <p:nvPr/>
        </p:nvSpPr>
        <p:spPr>
          <a:xfrm>
            <a:off x="3688900" y="41953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1" name="Google Shape;911;g3395cce3112_0_547"/>
          <p:cNvSpPr/>
          <p:nvPr/>
        </p:nvSpPr>
        <p:spPr>
          <a:xfrm flipH="1" rot="5400000">
            <a:off x="3698225" y="4191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g3395cce3112_0_547"/>
          <p:cNvSpPr/>
          <p:nvPr/>
        </p:nvSpPr>
        <p:spPr>
          <a:xfrm flipH="1" rot="5400000">
            <a:off x="3669400" y="41357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3" name="Google Shape;913;g3395cce3112_0_547"/>
          <p:cNvSpPr/>
          <p:nvPr/>
        </p:nvSpPr>
        <p:spPr>
          <a:xfrm>
            <a:off x="3680100" y="42161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4" name="Google Shape;914;g3395cce3112_0_547"/>
          <p:cNvSpPr/>
          <p:nvPr/>
        </p:nvSpPr>
        <p:spPr>
          <a:xfrm>
            <a:off x="3722950" y="41756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g3395cce3112_0_547"/>
          <p:cNvSpPr/>
          <p:nvPr/>
        </p:nvSpPr>
        <p:spPr>
          <a:xfrm>
            <a:off x="3669975" y="41428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g3395cce3112_0_547"/>
          <p:cNvSpPr/>
          <p:nvPr/>
        </p:nvSpPr>
        <p:spPr>
          <a:xfrm>
            <a:off x="3669975" y="4189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7" name="Google Shape;917;g3395cce3112_0_547"/>
          <p:cNvSpPr/>
          <p:nvPr/>
        </p:nvSpPr>
        <p:spPr>
          <a:xfrm flipH="1" rot="5400000">
            <a:off x="3778675" y="41942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8" name="Google Shape;918;g3395cce3112_0_547"/>
          <p:cNvSpPr/>
          <p:nvPr/>
        </p:nvSpPr>
        <p:spPr>
          <a:xfrm flipH="1" rot="5400000">
            <a:off x="3814675" y="4066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g3395cce3112_0_547"/>
          <p:cNvSpPr/>
          <p:nvPr/>
        </p:nvSpPr>
        <p:spPr>
          <a:xfrm flipH="1" rot="5400000">
            <a:off x="3870100" y="4154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g3395cce3112_0_547"/>
          <p:cNvSpPr/>
          <p:nvPr/>
        </p:nvSpPr>
        <p:spPr>
          <a:xfrm flipH="1" rot="5400000">
            <a:off x="3808525" y="4046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1" name="Google Shape;921;g3395cce3112_0_547"/>
          <p:cNvSpPr/>
          <p:nvPr/>
        </p:nvSpPr>
        <p:spPr>
          <a:xfrm flipH="1" rot="5400000">
            <a:off x="3799250" y="40970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2" name="Google Shape;922;g3395cce3112_0_547"/>
          <p:cNvSpPr/>
          <p:nvPr/>
        </p:nvSpPr>
        <p:spPr>
          <a:xfrm flipH="1" rot="5400000">
            <a:off x="3784375" y="3988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g3395cce3112_0_547"/>
          <p:cNvSpPr/>
          <p:nvPr/>
        </p:nvSpPr>
        <p:spPr>
          <a:xfrm flipH="1" rot="5400000">
            <a:off x="3843175" y="39616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g3395cce3112_0_547"/>
          <p:cNvSpPr/>
          <p:nvPr/>
        </p:nvSpPr>
        <p:spPr>
          <a:xfrm flipH="1" rot="5400000">
            <a:off x="3898600" y="40495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5" name="Google Shape;925;g3395cce3112_0_547"/>
          <p:cNvSpPr/>
          <p:nvPr/>
        </p:nvSpPr>
        <p:spPr>
          <a:xfrm flipH="1" rot="5400000">
            <a:off x="3534088" y="41877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g3395cce3112_0_547"/>
          <p:cNvSpPr/>
          <p:nvPr/>
        </p:nvSpPr>
        <p:spPr>
          <a:xfrm flipH="1" rot="5400000">
            <a:off x="3570088" y="4060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7" name="Google Shape;927;g3395cce3112_0_547"/>
          <p:cNvSpPr/>
          <p:nvPr/>
        </p:nvSpPr>
        <p:spPr>
          <a:xfrm flipH="1" rot="5400000">
            <a:off x="3625513" y="4148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g3395cce3112_0_547"/>
          <p:cNvSpPr/>
          <p:nvPr/>
        </p:nvSpPr>
        <p:spPr>
          <a:xfrm flipH="1" rot="5400000">
            <a:off x="3563938" y="4039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9" name="Google Shape;929;g3395cce3112_0_547"/>
          <p:cNvSpPr/>
          <p:nvPr/>
        </p:nvSpPr>
        <p:spPr>
          <a:xfrm flipH="1" rot="5400000">
            <a:off x="3554663" y="40905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0" name="Google Shape;930;g3395cce3112_0_547"/>
          <p:cNvSpPr/>
          <p:nvPr/>
        </p:nvSpPr>
        <p:spPr>
          <a:xfrm flipH="1" rot="5400000">
            <a:off x="3539788" y="3982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1" name="Google Shape;931;g3395cce3112_0_547"/>
          <p:cNvSpPr/>
          <p:nvPr/>
        </p:nvSpPr>
        <p:spPr>
          <a:xfrm flipH="1" rot="5400000">
            <a:off x="3598588" y="3955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g3395cce3112_0_547"/>
          <p:cNvSpPr/>
          <p:nvPr/>
        </p:nvSpPr>
        <p:spPr>
          <a:xfrm flipH="1" rot="5400000">
            <a:off x="3654013" y="4043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g3395cce3112_0_547"/>
          <p:cNvSpPr/>
          <p:nvPr/>
        </p:nvSpPr>
        <p:spPr>
          <a:xfrm flipH="1" rot="5400000">
            <a:off x="2982350" y="43690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g3395cce3112_0_547"/>
          <p:cNvSpPr/>
          <p:nvPr/>
        </p:nvSpPr>
        <p:spPr>
          <a:xfrm>
            <a:off x="2982925" y="43761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5" name="Google Shape;935;g3395cce3112_0_547"/>
          <p:cNvSpPr/>
          <p:nvPr/>
        </p:nvSpPr>
        <p:spPr>
          <a:xfrm flipH="1" rot="5400000">
            <a:off x="3127625" y="43000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g3395cce3112_0_547"/>
          <p:cNvSpPr/>
          <p:nvPr/>
        </p:nvSpPr>
        <p:spPr>
          <a:xfrm flipH="1" rot="5400000">
            <a:off x="3121475" y="42795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g3395cce3112_0_547"/>
          <p:cNvSpPr/>
          <p:nvPr/>
        </p:nvSpPr>
        <p:spPr>
          <a:xfrm flipH="1" rot="5400000">
            <a:off x="3112200" y="43302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8" name="Google Shape;938;g3395cce3112_0_547"/>
          <p:cNvSpPr/>
          <p:nvPr/>
        </p:nvSpPr>
        <p:spPr>
          <a:xfrm flipH="1" rot="5400000">
            <a:off x="3097325" y="42219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9" name="Google Shape;939;g3395cce3112_0_547"/>
          <p:cNvSpPr/>
          <p:nvPr/>
        </p:nvSpPr>
        <p:spPr>
          <a:xfrm flipH="1" rot="5400000">
            <a:off x="3156125" y="41949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0" name="Google Shape;940;g3395cce3112_0_547"/>
          <p:cNvSpPr/>
          <p:nvPr/>
        </p:nvSpPr>
        <p:spPr>
          <a:xfrm flipH="1" rot="5400000">
            <a:off x="3211550" y="42828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g3395cce3112_0_547"/>
          <p:cNvSpPr/>
          <p:nvPr/>
        </p:nvSpPr>
        <p:spPr>
          <a:xfrm flipH="1" rot="5400000">
            <a:off x="2966963" y="42764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g3395cce3112_0_547"/>
          <p:cNvSpPr/>
          <p:nvPr/>
        </p:nvSpPr>
        <p:spPr>
          <a:xfrm flipH="1" rot="5400000">
            <a:off x="2964475" y="38879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3" name="Google Shape;943;g3395cce3112_0_547"/>
          <p:cNvSpPr/>
          <p:nvPr/>
        </p:nvSpPr>
        <p:spPr>
          <a:xfrm>
            <a:off x="2965050" y="3895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g3395cce3112_0_547"/>
          <p:cNvSpPr/>
          <p:nvPr/>
        </p:nvSpPr>
        <p:spPr>
          <a:xfrm flipH="1" rot="5400000">
            <a:off x="3109750" y="3818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5" name="Google Shape;945;g3395cce3112_0_547"/>
          <p:cNvSpPr/>
          <p:nvPr/>
        </p:nvSpPr>
        <p:spPr>
          <a:xfrm flipH="1" rot="5400000">
            <a:off x="3103600" y="37984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6" name="Google Shape;946;g3395cce3112_0_547"/>
          <p:cNvSpPr/>
          <p:nvPr/>
        </p:nvSpPr>
        <p:spPr>
          <a:xfrm flipH="1" rot="5400000">
            <a:off x="3094325" y="384916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7" name="Google Shape;947;g3395cce3112_0_547"/>
          <p:cNvSpPr/>
          <p:nvPr/>
        </p:nvSpPr>
        <p:spPr>
          <a:xfrm flipH="1" rot="5400000">
            <a:off x="3079450" y="3740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8" name="Google Shape;948;g3395cce3112_0_547"/>
          <p:cNvSpPr/>
          <p:nvPr/>
        </p:nvSpPr>
        <p:spPr>
          <a:xfrm flipH="1" rot="5400000">
            <a:off x="3138250" y="37138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g3395cce3112_0_547"/>
          <p:cNvSpPr/>
          <p:nvPr/>
        </p:nvSpPr>
        <p:spPr>
          <a:xfrm flipH="1" rot="5400000">
            <a:off x="3193675" y="38017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0" name="Google Shape;950;g3395cce3112_0_547"/>
          <p:cNvSpPr/>
          <p:nvPr/>
        </p:nvSpPr>
        <p:spPr>
          <a:xfrm flipH="1" rot="5400000">
            <a:off x="2949088" y="3795313"/>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g3395cce3112_0_547"/>
          <p:cNvSpPr/>
          <p:nvPr/>
        </p:nvSpPr>
        <p:spPr>
          <a:xfrm flipH="1" rot="5400000">
            <a:off x="2922575" y="34497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2" name="Google Shape;952;g3395cce3112_0_547"/>
          <p:cNvSpPr/>
          <p:nvPr/>
        </p:nvSpPr>
        <p:spPr>
          <a:xfrm>
            <a:off x="2923150" y="345688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3" name="Google Shape;953;g3395cce3112_0_547"/>
          <p:cNvSpPr/>
          <p:nvPr/>
        </p:nvSpPr>
        <p:spPr>
          <a:xfrm flipH="1" rot="5400000">
            <a:off x="3067850" y="33807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g3395cce3112_0_547"/>
          <p:cNvSpPr/>
          <p:nvPr/>
        </p:nvSpPr>
        <p:spPr>
          <a:xfrm flipH="1" rot="5400000">
            <a:off x="3061700" y="33603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g3395cce3112_0_547"/>
          <p:cNvSpPr/>
          <p:nvPr/>
        </p:nvSpPr>
        <p:spPr>
          <a:xfrm flipH="1" rot="5400000">
            <a:off x="3052425" y="3411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g3395cce3112_0_547"/>
          <p:cNvSpPr/>
          <p:nvPr/>
        </p:nvSpPr>
        <p:spPr>
          <a:xfrm flipH="1" rot="5400000">
            <a:off x="3037550" y="3302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7" name="Google Shape;957;g3395cce3112_0_547"/>
          <p:cNvSpPr/>
          <p:nvPr/>
        </p:nvSpPr>
        <p:spPr>
          <a:xfrm flipH="1" rot="5400000">
            <a:off x="3096350" y="32756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g3395cce3112_0_547"/>
          <p:cNvSpPr/>
          <p:nvPr/>
        </p:nvSpPr>
        <p:spPr>
          <a:xfrm flipH="1" rot="5400000">
            <a:off x="3151775" y="33636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9" name="Google Shape;959;g3395cce3112_0_547"/>
          <p:cNvSpPr/>
          <p:nvPr/>
        </p:nvSpPr>
        <p:spPr>
          <a:xfrm flipH="1" rot="5400000">
            <a:off x="2907188" y="33571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0" name="Google Shape;960;g3395cce3112_0_547"/>
          <p:cNvSpPr/>
          <p:nvPr/>
        </p:nvSpPr>
        <p:spPr>
          <a:xfrm flipH="1" rot="5400000">
            <a:off x="2983125" y="36460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g3395cce3112_0_547"/>
          <p:cNvSpPr/>
          <p:nvPr/>
        </p:nvSpPr>
        <p:spPr>
          <a:xfrm>
            <a:off x="2983700" y="36531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2" name="Google Shape;962;g3395cce3112_0_547"/>
          <p:cNvSpPr/>
          <p:nvPr/>
        </p:nvSpPr>
        <p:spPr>
          <a:xfrm flipH="1" rot="5400000">
            <a:off x="3128400" y="357700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g3395cce3112_0_547"/>
          <p:cNvSpPr/>
          <p:nvPr/>
        </p:nvSpPr>
        <p:spPr>
          <a:xfrm flipH="1" rot="5400000">
            <a:off x="3122250" y="35565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g3395cce3112_0_547"/>
          <p:cNvSpPr/>
          <p:nvPr/>
        </p:nvSpPr>
        <p:spPr>
          <a:xfrm flipH="1" rot="5400000">
            <a:off x="3112975" y="360727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g3395cce3112_0_547"/>
          <p:cNvSpPr/>
          <p:nvPr/>
        </p:nvSpPr>
        <p:spPr>
          <a:xfrm flipH="1" rot="5400000">
            <a:off x="3098100" y="34989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g3395cce3112_0_547"/>
          <p:cNvSpPr/>
          <p:nvPr/>
        </p:nvSpPr>
        <p:spPr>
          <a:xfrm flipH="1" rot="5400000">
            <a:off x="3156900" y="34719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g3395cce3112_0_547"/>
          <p:cNvSpPr/>
          <p:nvPr/>
        </p:nvSpPr>
        <p:spPr>
          <a:xfrm flipH="1" rot="5400000">
            <a:off x="3212325" y="3559850"/>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g3395cce3112_0_547"/>
          <p:cNvSpPr/>
          <p:nvPr/>
        </p:nvSpPr>
        <p:spPr>
          <a:xfrm flipH="1" rot="5400000">
            <a:off x="2967738" y="3553425"/>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9" name="Google Shape;969;g3395cce3112_0_547"/>
          <p:cNvSpPr/>
          <p:nvPr/>
        </p:nvSpPr>
        <p:spPr>
          <a:xfrm flipH="1" rot="5400000">
            <a:off x="3308525" y="43473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g3395cce3112_0_547"/>
          <p:cNvSpPr/>
          <p:nvPr/>
        </p:nvSpPr>
        <p:spPr>
          <a:xfrm flipH="1" rot="5400000">
            <a:off x="3321925" y="4177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g3395cce3112_0_547"/>
          <p:cNvSpPr/>
          <p:nvPr/>
        </p:nvSpPr>
        <p:spPr>
          <a:xfrm flipH="1" rot="5400000">
            <a:off x="3380725" y="4150238"/>
            <a:ext cx="27000" cy="27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2" name="Google Shape;972;g3395cce3112_0_547"/>
          <p:cNvSpPr txBox="1"/>
          <p:nvPr/>
        </p:nvSpPr>
        <p:spPr>
          <a:xfrm>
            <a:off x="445150" y="3640675"/>
            <a:ext cx="166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Unlabelled data: before K-means</a:t>
            </a:r>
            <a:endParaRPr>
              <a:latin typeface="Outfit"/>
              <a:ea typeface="Outfit"/>
              <a:cs typeface="Outfit"/>
              <a:sym typeface="Outfit"/>
            </a:endParaRPr>
          </a:p>
        </p:txBody>
      </p:sp>
      <p:cxnSp>
        <p:nvCxnSpPr>
          <p:cNvPr id="973" name="Google Shape;973;g3395cce3112_0_547"/>
          <p:cNvCxnSpPr/>
          <p:nvPr/>
        </p:nvCxnSpPr>
        <p:spPr>
          <a:xfrm>
            <a:off x="6109163" y="3203300"/>
            <a:ext cx="0" cy="1636800"/>
          </a:xfrm>
          <a:prstGeom prst="straightConnector1">
            <a:avLst/>
          </a:prstGeom>
          <a:noFill/>
          <a:ln cap="flat" cmpd="sng" w="9525">
            <a:solidFill>
              <a:srgbClr val="595959"/>
            </a:solidFill>
            <a:prstDash val="solid"/>
            <a:round/>
            <a:headEnd len="med" w="med" type="none"/>
            <a:tailEnd len="med" w="med" type="none"/>
          </a:ln>
        </p:spPr>
      </p:cxnSp>
      <p:cxnSp>
        <p:nvCxnSpPr>
          <p:cNvPr id="974" name="Google Shape;974;g3395cce3112_0_547"/>
          <p:cNvCxnSpPr/>
          <p:nvPr/>
        </p:nvCxnSpPr>
        <p:spPr>
          <a:xfrm rot="10800000">
            <a:off x="6109163" y="4840100"/>
            <a:ext cx="1994100" cy="0"/>
          </a:xfrm>
          <a:prstGeom prst="straightConnector1">
            <a:avLst/>
          </a:prstGeom>
          <a:noFill/>
          <a:ln cap="flat" cmpd="sng" w="9525">
            <a:solidFill>
              <a:srgbClr val="595959"/>
            </a:solidFill>
            <a:prstDash val="solid"/>
            <a:round/>
            <a:headEnd len="med" w="med" type="none"/>
            <a:tailEnd len="med" w="med" type="none"/>
          </a:ln>
        </p:spPr>
      </p:cxnSp>
      <p:sp>
        <p:nvSpPr>
          <p:cNvPr id="975" name="Google Shape;975;g3395cce3112_0_547"/>
          <p:cNvSpPr/>
          <p:nvPr/>
        </p:nvSpPr>
        <p:spPr>
          <a:xfrm>
            <a:off x="6310388" y="37533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g3395cce3112_0_547"/>
          <p:cNvSpPr/>
          <p:nvPr/>
        </p:nvSpPr>
        <p:spPr>
          <a:xfrm>
            <a:off x="6462788" y="39057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g3395cce3112_0_547"/>
          <p:cNvSpPr/>
          <p:nvPr/>
        </p:nvSpPr>
        <p:spPr>
          <a:xfrm>
            <a:off x="6428863" y="38414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8" name="Google Shape;978;g3395cce3112_0_547"/>
          <p:cNvSpPr/>
          <p:nvPr/>
        </p:nvSpPr>
        <p:spPr>
          <a:xfrm>
            <a:off x="6471713" y="38009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g3395cce3112_0_547"/>
          <p:cNvSpPr/>
          <p:nvPr/>
        </p:nvSpPr>
        <p:spPr>
          <a:xfrm>
            <a:off x="6418738" y="37682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g3395cce3112_0_547"/>
          <p:cNvSpPr/>
          <p:nvPr/>
        </p:nvSpPr>
        <p:spPr>
          <a:xfrm>
            <a:off x="6445738" y="37094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g3395cce3112_0_547"/>
          <p:cNvSpPr/>
          <p:nvPr/>
        </p:nvSpPr>
        <p:spPr>
          <a:xfrm>
            <a:off x="6357813" y="36540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g3395cce3112_0_547"/>
          <p:cNvSpPr/>
          <p:nvPr/>
        </p:nvSpPr>
        <p:spPr>
          <a:xfrm>
            <a:off x="6418738" y="38149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g3395cce3112_0_547"/>
          <p:cNvSpPr/>
          <p:nvPr/>
        </p:nvSpPr>
        <p:spPr>
          <a:xfrm>
            <a:off x="6286263" y="38446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4" name="Google Shape;984;g3395cce3112_0_547"/>
          <p:cNvSpPr/>
          <p:nvPr/>
        </p:nvSpPr>
        <p:spPr>
          <a:xfrm>
            <a:off x="6252338" y="37803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5" name="Google Shape;985;g3395cce3112_0_547"/>
          <p:cNvSpPr/>
          <p:nvPr/>
        </p:nvSpPr>
        <p:spPr>
          <a:xfrm>
            <a:off x="6295188" y="37398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6" name="Google Shape;986;g3395cce3112_0_547"/>
          <p:cNvSpPr/>
          <p:nvPr/>
        </p:nvSpPr>
        <p:spPr>
          <a:xfrm>
            <a:off x="6242213" y="37071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g3395cce3112_0_547"/>
          <p:cNvSpPr/>
          <p:nvPr/>
        </p:nvSpPr>
        <p:spPr>
          <a:xfrm>
            <a:off x="6269213" y="36483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8" name="Google Shape;988;g3395cce3112_0_547"/>
          <p:cNvSpPr/>
          <p:nvPr/>
        </p:nvSpPr>
        <p:spPr>
          <a:xfrm>
            <a:off x="6466163" y="37155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9" name="Google Shape;989;g3395cce3112_0_547"/>
          <p:cNvSpPr/>
          <p:nvPr/>
        </p:nvSpPr>
        <p:spPr>
          <a:xfrm flipH="1" rot="5400000">
            <a:off x="6493313" y="3783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0" name="Google Shape;990;g3395cce3112_0_547"/>
          <p:cNvSpPr/>
          <p:nvPr/>
        </p:nvSpPr>
        <p:spPr>
          <a:xfrm flipH="1" rot="5400000">
            <a:off x="6340913" y="3630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g3395cce3112_0_547"/>
          <p:cNvSpPr/>
          <p:nvPr/>
        </p:nvSpPr>
        <p:spPr>
          <a:xfrm flipH="1" rot="5400000">
            <a:off x="6405213" y="36646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g3395cce3112_0_547"/>
          <p:cNvSpPr/>
          <p:nvPr/>
        </p:nvSpPr>
        <p:spPr>
          <a:xfrm flipH="1" rot="5400000">
            <a:off x="6445688" y="3621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g3395cce3112_0_547"/>
          <p:cNvSpPr/>
          <p:nvPr/>
        </p:nvSpPr>
        <p:spPr>
          <a:xfrm flipH="1" rot="5400000">
            <a:off x="6478438" y="3674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4" name="Google Shape;994;g3395cce3112_0_547"/>
          <p:cNvSpPr/>
          <p:nvPr/>
        </p:nvSpPr>
        <p:spPr>
          <a:xfrm flipH="1" rot="5400000">
            <a:off x="6537238" y="3647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g3395cce3112_0_547"/>
          <p:cNvSpPr/>
          <p:nvPr/>
        </p:nvSpPr>
        <p:spPr>
          <a:xfrm flipH="1" rot="5400000">
            <a:off x="6592663" y="37357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g3395cce3112_0_547"/>
          <p:cNvSpPr/>
          <p:nvPr/>
        </p:nvSpPr>
        <p:spPr>
          <a:xfrm flipH="1" rot="5400000">
            <a:off x="6431738" y="3674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7" name="Google Shape;997;g3395cce3112_0_547"/>
          <p:cNvSpPr/>
          <p:nvPr/>
        </p:nvSpPr>
        <p:spPr>
          <a:xfrm flipH="1" rot="5400000">
            <a:off x="6279338" y="35223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8" name="Google Shape;998;g3395cce3112_0_547"/>
          <p:cNvSpPr/>
          <p:nvPr/>
        </p:nvSpPr>
        <p:spPr>
          <a:xfrm flipH="1" rot="5400000">
            <a:off x="6343638" y="35563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g3395cce3112_0_547"/>
          <p:cNvSpPr/>
          <p:nvPr/>
        </p:nvSpPr>
        <p:spPr>
          <a:xfrm flipH="1" rot="5400000">
            <a:off x="6384113" y="35134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0" name="Google Shape;1000;g3395cce3112_0_547"/>
          <p:cNvSpPr/>
          <p:nvPr/>
        </p:nvSpPr>
        <p:spPr>
          <a:xfrm flipH="1" rot="5400000">
            <a:off x="6416863" y="35664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1" name="Google Shape;1001;g3395cce3112_0_547"/>
          <p:cNvSpPr/>
          <p:nvPr/>
        </p:nvSpPr>
        <p:spPr>
          <a:xfrm flipH="1" rot="5400000">
            <a:off x="6475663" y="35394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2" name="Google Shape;1002;g3395cce3112_0_547"/>
          <p:cNvSpPr/>
          <p:nvPr/>
        </p:nvSpPr>
        <p:spPr>
          <a:xfrm flipH="1" rot="5400000">
            <a:off x="6531088" y="36273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3" name="Google Shape;1003;g3395cce3112_0_547"/>
          <p:cNvSpPr/>
          <p:nvPr/>
        </p:nvSpPr>
        <p:spPr>
          <a:xfrm>
            <a:off x="6253663" y="32814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4" name="Google Shape;1004;g3395cce3112_0_547"/>
          <p:cNvSpPr/>
          <p:nvPr/>
        </p:nvSpPr>
        <p:spPr>
          <a:xfrm>
            <a:off x="6406063" y="34338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5" name="Google Shape;1005;g3395cce3112_0_547"/>
          <p:cNvSpPr/>
          <p:nvPr/>
        </p:nvSpPr>
        <p:spPr>
          <a:xfrm>
            <a:off x="6372138" y="33695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6" name="Google Shape;1006;g3395cce3112_0_547"/>
          <p:cNvSpPr/>
          <p:nvPr/>
        </p:nvSpPr>
        <p:spPr>
          <a:xfrm>
            <a:off x="6414988" y="3329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7" name="Google Shape;1007;g3395cce3112_0_547"/>
          <p:cNvSpPr/>
          <p:nvPr/>
        </p:nvSpPr>
        <p:spPr>
          <a:xfrm>
            <a:off x="6362013" y="32963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8" name="Google Shape;1008;g3395cce3112_0_547"/>
          <p:cNvSpPr/>
          <p:nvPr/>
        </p:nvSpPr>
        <p:spPr>
          <a:xfrm>
            <a:off x="6389013" y="32375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9" name="Google Shape;1009;g3395cce3112_0_547"/>
          <p:cNvSpPr/>
          <p:nvPr/>
        </p:nvSpPr>
        <p:spPr>
          <a:xfrm>
            <a:off x="6301088" y="31820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0" name="Google Shape;1010;g3395cce3112_0_547"/>
          <p:cNvSpPr/>
          <p:nvPr/>
        </p:nvSpPr>
        <p:spPr>
          <a:xfrm>
            <a:off x="6362013" y="33430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1" name="Google Shape;1011;g3395cce3112_0_547"/>
          <p:cNvSpPr/>
          <p:nvPr/>
        </p:nvSpPr>
        <p:spPr>
          <a:xfrm>
            <a:off x="6514413" y="34954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2" name="Google Shape;1012;g3395cce3112_0_547"/>
          <p:cNvSpPr/>
          <p:nvPr/>
        </p:nvSpPr>
        <p:spPr>
          <a:xfrm>
            <a:off x="6480488" y="34311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3" name="Google Shape;1013;g3395cce3112_0_547"/>
          <p:cNvSpPr/>
          <p:nvPr/>
        </p:nvSpPr>
        <p:spPr>
          <a:xfrm>
            <a:off x="6523338" y="33906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4" name="Google Shape;1014;g3395cce3112_0_547"/>
          <p:cNvSpPr/>
          <p:nvPr/>
        </p:nvSpPr>
        <p:spPr>
          <a:xfrm>
            <a:off x="6470363" y="33578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5" name="Google Shape;1015;g3395cce3112_0_547"/>
          <p:cNvSpPr/>
          <p:nvPr/>
        </p:nvSpPr>
        <p:spPr>
          <a:xfrm>
            <a:off x="6497363" y="32990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6" name="Google Shape;1016;g3395cce3112_0_547"/>
          <p:cNvSpPr/>
          <p:nvPr/>
        </p:nvSpPr>
        <p:spPr>
          <a:xfrm>
            <a:off x="6409438" y="32436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7" name="Google Shape;1017;g3395cce3112_0_547"/>
          <p:cNvSpPr/>
          <p:nvPr/>
        </p:nvSpPr>
        <p:spPr>
          <a:xfrm flipH="1" rot="5400000">
            <a:off x="6721463" y="34339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8" name="Google Shape;1018;g3395cce3112_0_547"/>
          <p:cNvSpPr/>
          <p:nvPr/>
        </p:nvSpPr>
        <p:spPr>
          <a:xfrm flipH="1" rot="5400000">
            <a:off x="6569063" y="32815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9" name="Google Shape;1019;g3395cce3112_0_547"/>
          <p:cNvSpPr/>
          <p:nvPr/>
        </p:nvSpPr>
        <p:spPr>
          <a:xfrm flipH="1" rot="5400000">
            <a:off x="6633363" y="33154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0" name="Google Shape;1020;g3395cce3112_0_547"/>
          <p:cNvSpPr/>
          <p:nvPr/>
        </p:nvSpPr>
        <p:spPr>
          <a:xfrm flipH="1" rot="5400000">
            <a:off x="6673838" y="32725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1" name="Google Shape;1021;g3395cce3112_0_547"/>
          <p:cNvSpPr/>
          <p:nvPr/>
        </p:nvSpPr>
        <p:spPr>
          <a:xfrm flipH="1" rot="5400000">
            <a:off x="6706588" y="33255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2" name="Google Shape;1022;g3395cce3112_0_547"/>
          <p:cNvSpPr/>
          <p:nvPr/>
        </p:nvSpPr>
        <p:spPr>
          <a:xfrm flipH="1" rot="5400000">
            <a:off x="6765388" y="32985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3" name="Google Shape;1023;g3395cce3112_0_547"/>
          <p:cNvSpPr/>
          <p:nvPr/>
        </p:nvSpPr>
        <p:spPr>
          <a:xfrm flipH="1" rot="5400000">
            <a:off x="6820813" y="3386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g3395cce3112_0_547"/>
          <p:cNvSpPr/>
          <p:nvPr/>
        </p:nvSpPr>
        <p:spPr>
          <a:xfrm flipH="1" rot="5400000">
            <a:off x="6659888" y="33255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g3395cce3112_0_547"/>
          <p:cNvSpPr/>
          <p:nvPr/>
        </p:nvSpPr>
        <p:spPr>
          <a:xfrm flipH="1" rot="5400000">
            <a:off x="6507488" y="31731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6" name="Google Shape;1026;g3395cce3112_0_547"/>
          <p:cNvSpPr/>
          <p:nvPr/>
        </p:nvSpPr>
        <p:spPr>
          <a:xfrm flipH="1" rot="5400000">
            <a:off x="6571788" y="32070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g3395cce3112_0_547"/>
          <p:cNvSpPr/>
          <p:nvPr/>
        </p:nvSpPr>
        <p:spPr>
          <a:xfrm flipH="1" rot="5400000">
            <a:off x="6612263" y="31642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g3395cce3112_0_547"/>
          <p:cNvSpPr/>
          <p:nvPr/>
        </p:nvSpPr>
        <p:spPr>
          <a:xfrm flipH="1" rot="5400000">
            <a:off x="6645013" y="3217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g3395cce3112_0_547"/>
          <p:cNvSpPr/>
          <p:nvPr/>
        </p:nvSpPr>
        <p:spPr>
          <a:xfrm flipH="1" rot="5400000">
            <a:off x="6703813" y="3190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g3395cce3112_0_547"/>
          <p:cNvSpPr/>
          <p:nvPr/>
        </p:nvSpPr>
        <p:spPr>
          <a:xfrm flipH="1" rot="5400000">
            <a:off x="6759238" y="3278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g3395cce3112_0_547"/>
          <p:cNvSpPr/>
          <p:nvPr/>
        </p:nvSpPr>
        <p:spPr>
          <a:xfrm>
            <a:off x="6309088" y="35586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2" name="Google Shape;1032;g3395cce3112_0_547"/>
          <p:cNvSpPr/>
          <p:nvPr/>
        </p:nvSpPr>
        <p:spPr>
          <a:xfrm>
            <a:off x="6461488" y="37110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3" name="Google Shape;1033;g3395cce3112_0_547"/>
          <p:cNvSpPr/>
          <p:nvPr/>
        </p:nvSpPr>
        <p:spPr>
          <a:xfrm>
            <a:off x="6427563" y="36467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4" name="Google Shape;1034;g3395cce3112_0_547"/>
          <p:cNvSpPr/>
          <p:nvPr/>
        </p:nvSpPr>
        <p:spPr>
          <a:xfrm>
            <a:off x="6470413" y="36063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5" name="Google Shape;1035;g3395cce3112_0_547"/>
          <p:cNvSpPr/>
          <p:nvPr/>
        </p:nvSpPr>
        <p:spPr>
          <a:xfrm>
            <a:off x="6417438" y="35735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6" name="Google Shape;1036;g3395cce3112_0_547"/>
          <p:cNvSpPr/>
          <p:nvPr/>
        </p:nvSpPr>
        <p:spPr>
          <a:xfrm>
            <a:off x="6444438" y="35147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7" name="Google Shape;1037;g3395cce3112_0_547"/>
          <p:cNvSpPr/>
          <p:nvPr/>
        </p:nvSpPr>
        <p:spPr>
          <a:xfrm>
            <a:off x="6356513" y="34593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8" name="Google Shape;1038;g3395cce3112_0_547"/>
          <p:cNvSpPr/>
          <p:nvPr/>
        </p:nvSpPr>
        <p:spPr>
          <a:xfrm>
            <a:off x="6417438" y="36202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9" name="Google Shape;1039;g3395cce3112_0_547"/>
          <p:cNvSpPr/>
          <p:nvPr/>
        </p:nvSpPr>
        <p:spPr>
          <a:xfrm>
            <a:off x="6569838" y="37726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0" name="Google Shape;1040;g3395cce3112_0_547"/>
          <p:cNvSpPr/>
          <p:nvPr/>
        </p:nvSpPr>
        <p:spPr>
          <a:xfrm>
            <a:off x="6535913" y="37083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g3395cce3112_0_547"/>
          <p:cNvSpPr/>
          <p:nvPr/>
        </p:nvSpPr>
        <p:spPr>
          <a:xfrm>
            <a:off x="6578763" y="36678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g3395cce3112_0_547"/>
          <p:cNvSpPr/>
          <p:nvPr/>
        </p:nvSpPr>
        <p:spPr>
          <a:xfrm>
            <a:off x="6525788" y="36351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g3395cce3112_0_547"/>
          <p:cNvSpPr/>
          <p:nvPr/>
        </p:nvSpPr>
        <p:spPr>
          <a:xfrm>
            <a:off x="6552788" y="35763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4" name="Google Shape;1044;g3395cce3112_0_547"/>
          <p:cNvSpPr/>
          <p:nvPr/>
        </p:nvSpPr>
        <p:spPr>
          <a:xfrm>
            <a:off x="6464863" y="35209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g3395cce3112_0_547"/>
          <p:cNvSpPr/>
          <p:nvPr/>
        </p:nvSpPr>
        <p:spPr>
          <a:xfrm flipH="1" rot="5400000">
            <a:off x="6776888" y="37111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6" name="Google Shape;1046;g3395cce3112_0_547"/>
          <p:cNvSpPr/>
          <p:nvPr/>
        </p:nvSpPr>
        <p:spPr>
          <a:xfrm flipH="1" rot="5400000">
            <a:off x="6624488" y="3558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7" name="Google Shape;1047;g3395cce3112_0_547"/>
          <p:cNvSpPr/>
          <p:nvPr/>
        </p:nvSpPr>
        <p:spPr>
          <a:xfrm flipH="1" rot="5400000">
            <a:off x="6688788" y="35926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8" name="Google Shape;1048;g3395cce3112_0_547"/>
          <p:cNvSpPr/>
          <p:nvPr/>
        </p:nvSpPr>
        <p:spPr>
          <a:xfrm flipH="1" rot="5400000">
            <a:off x="6729263" y="3549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9" name="Google Shape;1049;g3395cce3112_0_547"/>
          <p:cNvSpPr/>
          <p:nvPr/>
        </p:nvSpPr>
        <p:spPr>
          <a:xfrm flipH="1" rot="5400000">
            <a:off x="6762013" y="3602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g3395cce3112_0_547"/>
          <p:cNvSpPr/>
          <p:nvPr/>
        </p:nvSpPr>
        <p:spPr>
          <a:xfrm flipH="1" rot="5400000">
            <a:off x="6820813" y="3575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g3395cce3112_0_547"/>
          <p:cNvSpPr/>
          <p:nvPr/>
        </p:nvSpPr>
        <p:spPr>
          <a:xfrm flipH="1" rot="5400000">
            <a:off x="6876238" y="3663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g3395cce3112_0_547"/>
          <p:cNvSpPr/>
          <p:nvPr/>
        </p:nvSpPr>
        <p:spPr>
          <a:xfrm flipH="1" rot="5400000">
            <a:off x="6715313" y="3602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g3395cce3112_0_547"/>
          <p:cNvSpPr/>
          <p:nvPr/>
        </p:nvSpPr>
        <p:spPr>
          <a:xfrm flipH="1" rot="5400000">
            <a:off x="6562913" y="34504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g3395cce3112_0_547"/>
          <p:cNvSpPr/>
          <p:nvPr/>
        </p:nvSpPr>
        <p:spPr>
          <a:xfrm flipH="1" rot="5400000">
            <a:off x="6627213" y="34843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g3395cce3112_0_547"/>
          <p:cNvSpPr/>
          <p:nvPr/>
        </p:nvSpPr>
        <p:spPr>
          <a:xfrm flipH="1" rot="5400000">
            <a:off x="6667688" y="3441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6" name="Google Shape;1056;g3395cce3112_0_547"/>
          <p:cNvSpPr/>
          <p:nvPr/>
        </p:nvSpPr>
        <p:spPr>
          <a:xfrm flipH="1" rot="5400000">
            <a:off x="6700438" y="34944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7" name="Google Shape;1057;g3395cce3112_0_547"/>
          <p:cNvSpPr/>
          <p:nvPr/>
        </p:nvSpPr>
        <p:spPr>
          <a:xfrm flipH="1" rot="5400000">
            <a:off x="6759238" y="34674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8" name="Google Shape;1058;g3395cce3112_0_547"/>
          <p:cNvSpPr/>
          <p:nvPr/>
        </p:nvSpPr>
        <p:spPr>
          <a:xfrm flipH="1" rot="5400000">
            <a:off x="6814663" y="35553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9" name="Google Shape;1059;g3395cce3112_0_547"/>
          <p:cNvSpPr/>
          <p:nvPr/>
        </p:nvSpPr>
        <p:spPr>
          <a:xfrm flipH="1" rot="5400000">
            <a:off x="6521813" y="36780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0" name="Google Shape;1060;g3395cce3112_0_547"/>
          <p:cNvSpPr/>
          <p:nvPr/>
        </p:nvSpPr>
        <p:spPr>
          <a:xfrm flipH="1" rot="5400000">
            <a:off x="6433713" y="35595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1" name="Google Shape;1061;g3395cce3112_0_547"/>
          <p:cNvSpPr/>
          <p:nvPr/>
        </p:nvSpPr>
        <p:spPr>
          <a:xfrm flipH="1" rot="5400000">
            <a:off x="6474188" y="3516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2" name="Google Shape;1062;g3395cce3112_0_547"/>
          <p:cNvSpPr/>
          <p:nvPr/>
        </p:nvSpPr>
        <p:spPr>
          <a:xfrm flipH="1" rot="5400000">
            <a:off x="6506938" y="35697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3" name="Google Shape;1063;g3395cce3112_0_547"/>
          <p:cNvSpPr/>
          <p:nvPr/>
        </p:nvSpPr>
        <p:spPr>
          <a:xfrm flipH="1" rot="5400000">
            <a:off x="6565738" y="35427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4" name="Google Shape;1064;g3395cce3112_0_547"/>
          <p:cNvSpPr/>
          <p:nvPr/>
        </p:nvSpPr>
        <p:spPr>
          <a:xfrm flipH="1" rot="5400000">
            <a:off x="6621163" y="36306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5" name="Google Shape;1065;g3395cce3112_0_547"/>
          <p:cNvSpPr/>
          <p:nvPr/>
        </p:nvSpPr>
        <p:spPr>
          <a:xfrm flipH="1" rot="5400000">
            <a:off x="6460238" y="35697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6" name="Google Shape;1066;g3395cce3112_0_547"/>
          <p:cNvSpPr/>
          <p:nvPr/>
        </p:nvSpPr>
        <p:spPr>
          <a:xfrm flipH="1" rot="5400000">
            <a:off x="6412613" y="34083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7" name="Google Shape;1067;g3395cce3112_0_547"/>
          <p:cNvSpPr/>
          <p:nvPr/>
        </p:nvSpPr>
        <p:spPr>
          <a:xfrm flipH="1" rot="5400000">
            <a:off x="6445363" y="34613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8" name="Google Shape;1068;g3395cce3112_0_547"/>
          <p:cNvSpPr/>
          <p:nvPr/>
        </p:nvSpPr>
        <p:spPr>
          <a:xfrm flipH="1" rot="5400000">
            <a:off x="6504163" y="34343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9" name="Google Shape;1069;g3395cce3112_0_547"/>
          <p:cNvSpPr/>
          <p:nvPr/>
        </p:nvSpPr>
        <p:spPr>
          <a:xfrm flipH="1" rot="5400000">
            <a:off x="6559588" y="35222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0" name="Google Shape;1070;g3395cce3112_0_547"/>
          <p:cNvSpPr/>
          <p:nvPr/>
        </p:nvSpPr>
        <p:spPr>
          <a:xfrm>
            <a:off x="6434563" y="33287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g3395cce3112_0_547"/>
          <p:cNvSpPr/>
          <p:nvPr/>
        </p:nvSpPr>
        <p:spPr>
          <a:xfrm>
            <a:off x="6443488" y="32239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2" name="Google Shape;1072;g3395cce3112_0_547"/>
          <p:cNvSpPr/>
          <p:nvPr/>
        </p:nvSpPr>
        <p:spPr>
          <a:xfrm>
            <a:off x="6542913" y="33903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g3395cce3112_0_547"/>
          <p:cNvSpPr/>
          <p:nvPr/>
        </p:nvSpPr>
        <p:spPr>
          <a:xfrm>
            <a:off x="6508988" y="33260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4" name="Google Shape;1074;g3395cce3112_0_547"/>
          <p:cNvSpPr/>
          <p:nvPr/>
        </p:nvSpPr>
        <p:spPr>
          <a:xfrm>
            <a:off x="6551838" y="32855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5" name="Google Shape;1075;g3395cce3112_0_547"/>
          <p:cNvSpPr/>
          <p:nvPr/>
        </p:nvSpPr>
        <p:spPr>
          <a:xfrm>
            <a:off x="6498863" y="32528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g3395cce3112_0_547"/>
          <p:cNvSpPr/>
          <p:nvPr/>
        </p:nvSpPr>
        <p:spPr>
          <a:xfrm flipH="1" rot="5400000">
            <a:off x="6749963" y="3328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g3395cce3112_0_547"/>
          <p:cNvSpPr/>
          <p:nvPr/>
        </p:nvSpPr>
        <p:spPr>
          <a:xfrm flipH="1" rot="5400000">
            <a:off x="6735088" y="3220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8" name="Google Shape;1078;g3395cce3112_0_547"/>
          <p:cNvSpPr/>
          <p:nvPr/>
        </p:nvSpPr>
        <p:spPr>
          <a:xfrm flipH="1" rot="5400000">
            <a:off x="6849313" y="32814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g3395cce3112_0_547"/>
          <p:cNvSpPr/>
          <p:nvPr/>
        </p:nvSpPr>
        <p:spPr>
          <a:xfrm flipH="1" rot="5400000">
            <a:off x="6688388" y="3220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0" name="Google Shape;1080;g3395cce3112_0_547"/>
          <p:cNvSpPr/>
          <p:nvPr/>
        </p:nvSpPr>
        <p:spPr>
          <a:xfrm>
            <a:off x="6489988" y="36060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g3395cce3112_0_547"/>
          <p:cNvSpPr/>
          <p:nvPr/>
        </p:nvSpPr>
        <p:spPr>
          <a:xfrm>
            <a:off x="6456063" y="35417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g3395cce3112_0_547"/>
          <p:cNvSpPr/>
          <p:nvPr/>
        </p:nvSpPr>
        <p:spPr>
          <a:xfrm>
            <a:off x="6498913" y="35012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3" name="Google Shape;1083;g3395cce3112_0_547"/>
          <p:cNvSpPr/>
          <p:nvPr/>
        </p:nvSpPr>
        <p:spPr>
          <a:xfrm>
            <a:off x="6445938" y="34684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g3395cce3112_0_547"/>
          <p:cNvSpPr/>
          <p:nvPr/>
        </p:nvSpPr>
        <p:spPr>
          <a:xfrm>
            <a:off x="6472938" y="34096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5" name="Google Shape;1085;g3395cce3112_0_547"/>
          <p:cNvSpPr/>
          <p:nvPr/>
        </p:nvSpPr>
        <p:spPr>
          <a:xfrm>
            <a:off x="6445938" y="35151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g3395cce3112_0_547"/>
          <p:cNvSpPr/>
          <p:nvPr/>
        </p:nvSpPr>
        <p:spPr>
          <a:xfrm>
            <a:off x="6598338" y="36675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7" name="Google Shape;1087;g3395cce3112_0_547"/>
          <p:cNvSpPr/>
          <p:nvPr/>
        </p:nvSpPr>
        <p:spPr>
          <a:xfrm>
            <a:off x="6564413" y="36032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g3395cce3112_0_547"/>
          <p:cNvSpPr/>
          <p:nvPr/>
        </p:nvSpPr>
        <p:spPr>
          <a:xfrm>
            <a:off x="6607263" y="35628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g3395cce3112_0_547"/>
          <p:cNvSpPr/>
          <p:nvPr/>
        </p:nvSpPr>
        <p:spPr>
          <a:xfrm>
            <a:off x="6554288" y="3530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0" name="Google Shape;1090;g3395cce3112_0_547"/>
          <p:cNvSpPr/>
          <p:nvPr/>
        </p:nvSpPr>
        <p:spPr>
          <a:xfrm>
            <a:off x="6581288" y="34712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g3395cce3112_0_547"/>
          <p:cNvSpPr/>
          <p:nvPr/>
        </p:nvSpPr>
        <p:spPr>
          <a:xfrm>
            <a:off x="6493363" y="34158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2" name="Google Shape;1092;g3395cce3112_0_547"/>
          <p:cNvSpPr/>
          <p:nvPr/>
        </p:nvSpPr>
        <p:spPr>
          <a:xfrm flipH="1" rot="5400000">
            <a:off x="6805388" y="36060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3" name="Google Shape;1093;g3395cce3112_0_547"/>
          <p:cNvSpPr/>
          <p:nvPr/>
        </p:nvSpPr>
        <p:spPr>
          <a:xfrm flipH="1" rot="5400000">
            <a:off x="6652988" y="34536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g3395cce3112_0_547"/>
          <p:cNvSpPr/>
          <p:nvPr/>
        </p:nvSpPr>
        <p:spPr>
          <a:xfrm flipH="1" rot="5400000">
            <a:off x="6717288" y="34876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5" name="Google Shape;1095;g3395cce3112_0_547"/>
          <p:cNvSpPr/>
          <p:nvPr/>
        </p:nvSpPr>
        <p:spPr>
          <a:xfrm flipH="1" rot="5400000">
            <a:off x="6757763" y="3444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6" name="Google Shape;1096;g3395cce3112_0_547"/>
          <p:cNvSpPr/>
          <p:nvPr/>
        </p:nvSpPr>
        <p:spPr>
          <a:xfrm flipH="1" rot="5400000">
            <a:off x="6790513" y="3497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7" name="Google Shape;1097;g3395cce3112_0_547"/>
          <p:cNvSpPr/>
          <p:nvPr/>
        </p:nvSpPr>
        <p:spPr>
          <a:xfrm flipH="1" rot="5400000">
            <a:off x="6849313" y="3470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8" name="Google Shape;1098;g3395cce3112_0_547"/>
          <p:cNvSpPr/>
          <p:nvPr/>
        </p:nvSpPr>
        <p:spPr>
          <a:xfrm flipH="1" rot="5400000">
            <a:off x="6904738" y="35586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9" name="Google Shape;1099;g3395cce3112_0_547"/>
          <p:cNvSpPr/>
          <p:nvPr/>
        </p:nvSpPr>
        <p:spPr>
          <a:xfrm flipH="1" rot="5400000">
            <a:off x="6743813" y="3497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g3395cce3112_0_547"/>
          <p:cNvSpPr/>
          <p:nvPr/>
        </p:nvSpPr>
        <p:spPr>
          <a:xfrm flipH="1" rot="5400000">
            <a:off x="6591413" y="33453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1" name="Google Shape;1101;g3395cce3112_0_547"/>
          <p:cNvSpPr/>
          <p:nvPr/>
        </p:nvSpPr>
        <p:spPr>
          <a:xfrm flipH="1" rot="5400000">
            <a:off x="6655713" y="33792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2" name="Google Shape;1102;g3395cce3112_0_547"/>
          <p:cNvSpPr/>
          <p:nvPr/>
        </p:nvSpPr>
        <p:spPr>
          <a:xfrm flipH="1" rot="5400000">
            <a:off x="6696188" y="33364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3" name="Google Shape;1103;g3395cce3112_0_547"/>
          <p:cNvSpPr/>
          <p:nvPr/>
        </p:nvSpPr>
        <p:spPr>
          <a:xfrm flipH="1" rot="5400000">
            <a:off x="6728938" y="33893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4" name="Google Shape;1104;g3395cce3112_0_547"/>
          <p:cNvSpPr/>
          <p:nvPr/>
        </p:nvSpPr>
        <p:spPr>
          <a:xfrm flipH="1" rot="5400000">
            <a:off x="6787738" y="33623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5" name="Google Shape;1105;g3395cce3112_0_547"/>
          <p:cNvSpPr/>
          <p:nvPr/>
        </p:nvSpPr>
        <p:spPr>
          <a:xfrm flipH="1" rot="5400000">
            <a:off x="6843163" y="34503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6" name="Google Shape;1106;g3395cce3112_0_547"/>
          <p:cNvSpPr/>
          <p:nvPr/>
        </p:nvSpPr>
        <p:spPr>
          <a:xfrm flipH="1" rot="5400000">
            <a:off x="6645713" y="39355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7" name="Google Shape;1107;g3395cce3112_0_547"/>
          <p:cNvSpPr/>
          <p:nvPr/>
        </p:nvSpPr>
        <p:spPr>
          <a:xfrm flipH="1" rot="5400000">
            <a:off x="6557613" y="38170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g3395cce3112_0_547"/>
          <p:cNvSpPr/>
          <p:nvPr/>
        </p:nvSpPr>
        <p:spPr>
          <a:xfrm flipH="1" rot="5400000">
            <a:off x="6598088" y="3774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9" name="Google Shape;1109;g3395cce3112_0_547"/>
          <p:cNvSpPr/>
          <p:nvPr/>
        </p:nvSpPr>
        <p:spPr>
          <a:xfrm flipH="1" rot="5400000">
            <a:off x="6630838" y="38271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g3395cce3112_0_547"/>
          <p:cNvSpPr/>
          <p:nvPr/>
        </p:nvSpPr>
        <p:spPr>
          <a:xfrm flipH="1" rot="5400000">
            <a:off x="6689638" y="38001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1" name="Google Shape;1111;g3395cce3112_0_547"/>
          <p:cNvSpPr/>
          <p:nvPr/>
        </p:nvSpPr>
        <p:spPr>
          <a:xfrm flipH="1" rot="5400000">
            <a:off x="6745063" y="38881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2" name="Google Shape;1112;g3395cce3112_0_547"/>
          <p:cNvSpPr/>
          <p:nvPr/>
        </p:nvSpPr>
        <p:spPr>
          <a:xfrm flipH="1" rot="5400000">
            <a:off x="6584138" y="38271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g3395cce3112_0_547"/>
          <p:cNvSpPr/>
          <p:nvPr/>
        </p:nvSpPr>
        <p:spPr>
          <a:xfrm flipH="1" rot="5400000">
            <a:off x="6569263" y="3718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g3395cce3112_0_547"/>
          <p:cNvSpPr/>
          <p:nvPr/>
        </p:nvSpPr>
        <p:spPr>
          <a:xfrm flipH="1" rot="5400000">
            <a:off x="6628063" y="3691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g3395cce3112_0_547"/>
          <p:cNvSpPr/>
          <p:nvPr/>
        </p:nvSpPr>
        <p:spPr>
          <a:xfrm flipH="1" rot="5400000">
            <a:off x="6683488" y="3779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g3395cce3112_0_547"/>
          <p:cNvSpPr/>
          <p:nvPr/>
        </p:nvSpPr>
        <p:spPr>
          <a:xfrm>
            <a:off x="6558463" y="35862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7" name="Google Shape;1117;g3395cce3112_0_547"/>
          <p:cNvSpPr/>
          <p:nvPr/>
        </p:nvSpPr>
        <p:spPr>
          <a:xfrm>
            <a:off x="6567388" y="34814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8" name="Google Shape;1118;g3395cce3112_0_547"/>
          <p:cNvSpPr/>
          <p:nvPr/>
        </p:nvSpPr>
        <p:spPr>
          <a:xfrm>
            <a:off x="6666813" y="36478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9" name="Google Shape;1119;g3395cce3112_0_547"/>
          <p:cNvSpPr/>
          <p:nvPr/>
        </p:nvSpPr>
        <p:spPr>
          <a:xfrm>
            <a:off x="6632888" y="35835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0" name="Google Shape;1120;g3395cce3112_0_547"/>
          <p:cNvSpPr/>
          <p:nvPr/>
        </p:nvSpPr>
        <p:spPr>
          <a:xfrm>
            <a:off x="6675738" y="35430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1" name="Google Shape;1121;g3395cce3112_0_547"/>
          <p:cNvSpPr/>
          <p:nvPr/>
        </p:nvSpPr>
        <p:spPr>
          <a:xfrm>
            <a:off x="6622763" y="35102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2" name="Google Shape;1122;g3395cce3112_0_547"/>
          <p:cNvSpPr/>
          <p:nvPr/>
        </p:nvSpPr>
        <p:spPr>
          <a:xfrm flipH="1" rot="5400000">
            <a:off x="6873863" y="35863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g3395cce3112_0_547"/>
          <p:cNvSpPr/>
          <p:nvPr/>
        </p:nvSpPr>
        <p:spPr>
          <a:xfrm flipH="1" rot="5400000">
            <a:off x="6858988" y="34779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4" name="Google Shape;1124;g3395cce3112_0_547"/>
          <p:cNvSpPr/>
          <p:nvPr/>
        </p:nvSpPr>
        <p:spPr>
          <a:xfrm flipH="1" rot="5400000">
            <a:off x="6973213" y="35388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5" name="Google Shape;1125;g3395cce3112_0_547"/>
          <p:cNvSpPr/>
          <p:nvPr/>
        </p:nvSpPr>
        <p:spPr>
          <a:xfrm flipH="1" rot="5400000">
            <a:off x="6812288" y="34779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6" name="Google Shape;1126;g3395cce3112_0_547"/>
          <p:cNvSpPr/>
          <p:nvPr/>
        </p:nvSpPr>
        <p:spPr>
          <a:xfrm>
            <a:off x="6613888" y="38634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7" name="Google Shape;1127;g3395cce3112_0_547"/>
          <p:cNvSpPr/>
          <p:nvPr/>
        </p:nvSpPr>
        <p:spPr>
          <a:xfrm>
            <a:off x="6579963" y="37991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8" name="Google Shape;1128;g3395cce3112_0_547"/>
          <p:cNvSpPr/>
          <p:nvPr/>
        </p:nvSpPr>
        <p:spPr>
          <a:xfrm>
            <a:off x="6622813" y="37587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9" name="Google Shape;1129;g3395cce3112_0_547"/>
          <p:cNvSpPr/>
          <p:nvPr/>
        </p:nvSpPr>
        <p:spPr>
          <a:xfrm>
            <a:off x="6569838" y="37259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0" name="Google Shape;1130;g3395cce3112_0_547"/>
          <p:cNvSpPr/>
          <p:nvPr/>
        </p:nvSpPr>
        <p:spPr>
          <a:xfrm>
            <a:off x="6596838" y="36671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1" name="Google Shape;1131;g3395cce3112_0_547"/>
          <p:cNvSpPr/>
          <p:nvPr/>
        </p:nvSpPr>
        <p:spPr>
          <a:xfrm>
            <a:off x="6569838" y="37726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2" name="Google Shape;1132;g3395cce3112_0_547"/>
          <p:cNvSpPr/>
          <p:nvPr/>
        </p:nvSpPr>
        <p:spPr>
          <a:xfrm>
            <a:off x="6722238" y="3925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3" name="Google Shape;1133;g3395cce3112_0_547"/>
          <p:cNvSpPr/>
          <p:nvPr/>
        </p:nvSpPr>
        <p:spPr>
          <a:xfrm>
            <a:off x="6688313" y="38607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g3395cce3112_0_547"/>
          <p:cNvSpPr/>
          <p:nvPr/>
        </p:nvSpPr>
        <p:spPr>
          <a:xfrm>
            <a:off x="6731163" y="38202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5" name="Google Shape;1135;g3395cce3112_0_547"/>
          <p:cNvSpPr/>
          <p:nvPr/>
        </p:nvSpPr>
        <p:spPr>
          <a:xfrm>
            <a:off x="6678188" y="37875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6" name="Google Shape;1136;g3395cce3112_0_547"/>
          <p:cNvSpPr/>
          <p:nvPr/>
        </p:nvSpPr>
        <p:spPr>
          <a:xfrm>
            <a:off x="6705188" y="37287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7" name="Google Shape;1137;g3395cce3112_0_547"/>
          <p:cNvSpPr/>
          <p:nvPr/>
        </p:nvSpPr>
        <p:spPr>
          <a:xfrm>
            <a:off x="6617263" y="36733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8" name="Google Shape;1138;g3395cce3112_0_547"/>
          <p:cNvSpPr/>
          <p:nvPr/>
        </p:nvSpPr>
        <p:spPr>
          <a:xfrm flipH="1" rot="5400000">
            <a:off x="6929288" y="38635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9" name="Google Shape;1139;g3395cce3112_0_547"/>
          <p:cNvSpPr/>
          <p:nvPr/>
        </p:nvSpPr>
        <p:spPr>
          <a:xfrm flipH="1" rot="5400000">
            <a:off x="6776888" y="37111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0" name="Google Shape;1140;g3395cce3112_0_547"/>
          <p:cNvSpPr/>
          <p:nvPr/>
        </p:nvSpPr>
        <p:spPr>
          <a:xfrm flipH="1" rot="5400000">
            <a:off x="6841188" y="37450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1" name="Google Shape;1141;g3395cce3112_0_547"/>
          <p:cNvSpPr/>
          <p:nvPr/>
        </p:nvSpPr>
        <p:spPr>
          <a:xfrm flipH="1" rot="5400000">
            <a:off x="6881663" y="37022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2" name="Google Shape;1142;g3395cce3112_0_547"/>
          <p:cNvSpPr/>
          <p:nvPr/>
        </p:nvSpPr>
        <p:spPr>
          <a:xfrm flipH="1" rot="5400000">
            <a:off x="6914413" y="3755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3" name="Google Shape;1143;g3395cce3112_0_547"/>
          <p:cNvSpPr/>
          <p:nvPr/>
        </p:nvSpPr>
        <p:spPr>
          <a:xfrm flipH="1" rot="5400000">
            <a:off x="6973213" y="3728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g3395cce3112_0_547"/>
          <p:cNvSpPr/>
          <p:nvPr/>
        </p:nvSpPr>
        <p:spPr>
          <a:xfrm flipH="1" rot="5400000">
            <a:off x="7028638" y="3816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5" name="Google Shape;1145;g3395cce3112_0_547"/>
          <p:cNvSpPr/>
          <p:nvPr/>
        </p:nvSpPr>
        <p:spPr>
          <a:xfrm flipH="1" rot="5400000">
            <a:off x="6867713" y="37552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6" name="Google Shape;1146;g3395cce3112_0_547"/>
          <p:cNvSpPr/>
          <p:nvPr/>
        </p:nvSpPr>
        <p:spPr>
          <a:xfrm flipH="1" rot="5400000">
            <a:off x="6715313" y="3602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7" name="Google Shape;1147;g3395cce3112_0_547"/>
          <p:cNvSpPr/>
          <p:nvPr/>
        </p:nvSpPr>
        <p:spPr>
          <a:xfrm flipH="1" rot="5400000">
            <a:off x="6779613" y="3636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g3395cce3112_0_547"/>
          <p:cNvSpPr/>
          <p:nvPr/>
        </p:nvSpPr>
        <p:spPr>
          <a:xfrm flipH="1" rot="5400000">
            <a:off x="6820088" y="35938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9" name="Google Shape;1149;g3395cce3112_0_547"/>
          <p:cNvSpPr/>
          <p:nvPr/>
        </p:nvSpPr>
        <p:spPr>
          <a:xfrm flipH="1" rot="5400000">
            <a:off x="6852838" y="36468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0" name="Google Shape;1150;g3395cce3112_0_547"/>
          <p:cNvSpPr/>
          <p:nvPr/>
        </p:nvSpPr>
        <p:spPr>
          <a:xfrm flipH="1" rot="5400000">
            <a:off x="6911638" y="36198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1" name="Google Shape;1151;g3395cce3112_0_547"/>
          <p:cNvSpPr/>
          <p:nvPr/>
        </p:nvSpPr>
        <p:spPr>
          <a:xfrm flipH="1" rot="5400000">
            <a:off x="6967063" y="3707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2" name="Google Shape;1152;g3395cce3112_0_547"/>
          <p:cNvSpPr/>
          <p:nvPr/>
        </p:nvSpPr>
        <p:spPr>
          <a:xfrm flipH="1" rot="5400000">
            <a:off x="6674213" y="38304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g3395cce3112_0_547"/>
          <p:cNvSpPr/>
          <p:nvPr/>
        </p:nvSpPr>
        <p:spPr>
          <a:xfrm flipH="1" rot="5400000">
            <a:off x="6586113" y="37119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4" name="Google Shape;1154;g3395cce3112_0_547"/>
          <p:cNvSpPr/>
          <p:nvPr/>
        </p:nvSpPr>
        <p:spPr>
          <a:xfrm flipH="1" rot="5400000">
            <a:off x="6626588" y="3669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g3395cce3112_0_547"/>
          <p:cNvSpPr/>
          <p:nvPr/>
        </p:nvSpPr>
        <p:spPr>
          <a:xfrm flipH="1" rot="5400000">
            <a:off x="6659338" y="37221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g3395cce3112_0_547"/>
          <p:cNvSpPr/>
          <p:nvPr/>
        </p:nvSpPr>
        <p:spPr>
          <a:xfrm flipH="1" rot="5400000">
            <a:off x="6718138" y="36951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7" name="Google Shape;1157;g3395cce3112_0_547"/>
          <p:cNvSpPr/>
          <p:nvPr/>
        </p:nvSpPr>
        <p:spPr>
          <a:xfrm flipH="1" rot="5400000">
            <a:off x="6773563" y="37830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8" name="Google Shape;1158;g3395cce3112_0_547"/>
          <p:cNvSpPr/>
          <p:nvPr/>
        </p:nvSpPr>
        <p:spPr>
          <a:xfrm flipH="1" rot="5400000">
            <a:off x="6612638" y="37221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g3395cce3112_0_547"/>
          <p:cNvSpPr/>
          <p:nvPr/>
        </p:nvSpPr>
        <p:spPr>
          <a:xfrm flipH="1" rot="5400000">
            <a:off x="6565013" y="3560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0" name="Google Shape;1160;g3395cce3112_0_547"/>
          <p:cNvSpPr/>
          <p:nvPr/>
        </p:nvSpPr>
        <p:spPr>
          <a:xfrm flipH="1" rot="5400000">
            <a:off x="6597763" y="3613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1" name="Google Shape;1161;g3395cce3112_0_547"/>
          <p:cNvSpPr/>
          <p:nvPr/>
        </p:nvSpPr>
        <p:spPr>
          <a:xfrm flipH="1" rot="5400000">
            <a:off x="6656563" y="3586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2" name="Google Shape;1162;g3395cce3112_0_547"/>
          <p:cNvSpPr/>
          <p:nvPr/>
        </p:nvSpPr>
        <p:spPr>
          <a:xfrm flipH="1" rot="5400000">
            <a:off x="6711988" y="36746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3" name="Google Shape;1163;g3395cce3112_0_547"/>
          <p:cNvSpPr/>
          <p:nvPr/>
        </p:nvSpPr>
        <p:spPr>
          <a:xfrm>
            <a:off x="6586963" y="34811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g3395cce3112_0_547"/>
          <p:cNvSpPr/>
          <p:nvPr/>
        </p:nvSpPr>
        <p:spPr>
          <a:xfrm>
            <a:off x="6695313" y="35427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5" name="Google Shape;1165;g3395cce3112_0_547"/>
          <p:cNvSpPr/>
          <p:nvPr/>
        </p:nvSpPr>
        <p:spPr>
          <a:xfrm>
            <a:off x="6661388" y="34784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6" name="Google Shape;1166;g3395cce3112_0_547"/>
          <p:cNvSpPr/>
          <p:nvPr/>
        </p:nvSpPr>
        <p:spPr>
          <a:xfrm flipH="1" rot="5400000">
            <a:off x="6902363" y="34812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g3395cce3112_0_547"/>
          <p:cNvSpPr/>
          <p:nvPr/>
        </p:nvSpPr>
        <p:spPr>
          <a:xfrm>
            <a:off x="6642388" y="37584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8" name="Google Shape;1168;g3395cce3112_0_547"/>
          <p:cNvSpPr/>
          <p:nvPr/>
        </p:nvSpPr>
        <p:spPr>
          <a:xfrm>
            <a:off x="6608463" y="36941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9" name="Google Shape;1169;g3395cce3112_0_547"/>
          <p:cNvSpPr/>
          <p:nvPr/>
        </p:nvSpPr>
        <p:spPr>
          <a:xfrm>
            <a:off x="6651313" y="36536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g3395cce3112_0_547"/>
          <p:cNvSpPr/>
          <p:nvPr/>
        </p:nvSpPr>
        <p:spPr>
          <a:xfrm>
            <a:off x="6598338" y="36208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1" name="Google Shape;1171;g3395cce3112_0_547"/>
          <p:cNvSpPr/>
          <p:nvPr/>
        </p:nvSpPr>
        <p:spPr>
          <a:xfrm>
            <a:off x="6625338" y="35620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2" name="Google Shape;1172;g3395cce3112_0_547"/>
          <p:cNvSpPr/>
          <p:nvPr/>
        </p:nvSpPr>
        <p:spPr>
          <a:xfrm>
            <a:off x="6598338" y="36675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3" name="Google Shape;1173;g3395cce3112_0_547"/>
          <p:cNvSpPr/>
          <p:nvPr/>
        </p:nvSpPr>
        <p:spPr>
          <a:xfrm>
            <a:off x="6750738" y="38199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g3395cce3112_0_547"/>
          <p:cNvSpPr/>
          <p:nvPr/>
        </p:nvSpPr>
        <p:spPr>
          <a:xfrm>
            <a:off x="6716813" y="37556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g3395cce3112_0_547"/>
          <p:cNvSpPr/>
          <p:nvPr/>
        </p:nvSpPr>
        <p:spPr>
          <a:xfrm>
            <a:off x="6759663" y="37152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g3395cce3112_0_547"/>
          <p:cNvSpPr/>
          <p:nvPr/>
        </p:nvSpPr>
        <p:spPr>
          <a:xfrm>
            <a:off x="6706688" y="36824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g3395cce3112_0_547"/>
          <p:cNvSpPr/>
          <p:nvPr/>
        </p:nvSpPr>
        <p:spPr>
          <a:xfrm>
            <a:off x="6733688" y="36236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8" name="Google Shape;1178;g3395cce3112_0_547"/>
          <p:cNvSpPr/>
          <p:nvPr/>
        </p:nvSpPr>
        <p:spPr>
          <a:xfrm>
            <a:off x="6645763" y="35682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9" name="Google Shape;1179;g3395cce3112_0_547"/>
          <p:cNvSpPr/>
          <p:nvPr/>
        </p:nvSpPr>
        <p:spPr>
          <a:xfrm flipH="1" rot="5400000">
            <a:off x="6957788" y="3758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0" name="Google Shape;1180;g3395cce3112_0_547"/>
          <p:cNvSpPr/>
          <p:nvPr/>
        </p:nvSpPr>
        <p:spPr>
          <a:xfrm flipH="1" rot="5400000">
            <a:off x="6805388" y="36060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g3395cce3112_0_547"/>
          <p:cNvSpPr/>
          <p:nvPr/>
        </p:nvSpPr>
        <p:spPr>
          <a:xfrm flipH="1" rot="5400000">
            <a:off x="6869688" y="36400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g3395cce3112_0_547"/>
          <p:cNvSpPr/>
          <p:nvPr/>
        </p:nvSpPr>
        <p:spPr>
          <a:xfrm flipH="1" rot="5400000">
            <a:off x="6910163" y="35971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3" name="Google Shape;1183;g3395cce3112_0_547"/>
          <p:cNvSpPr/>
          <p:nvPr/>
        </p:nvSpPr>
        <p:spPr>
          <a:xfrm flipH="1" rot="5400000">
            <a:off x="6942913" y="3650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g3395cce3112_0_547"/>
          <p:cNvSpPr/>
          <p:nvPr/>
        </p:nvSpPr>
        <p:spPr>
          <a:xfrm flipH="1" rot="5400000">
            <a:off x="7001713" y="3623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5" name="Google Shape;1185;g3395cce3112_0_547"/>
          <p:cNvSpPr/>
          <p:nvPr/>
        </p:nvSpPr>
        <p:spPr>
          <a:xfrm flipH="1" rot="5400000">
            <a:off x="7057138" y="37110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6" name="Google Shape;1186;g3395cce3112_0_547"/>
          <p:cNvSpPr/>
          <p:nvPr/>
        </p:nvSpPr>
        <p:spPr>
          <a:xfrm flipH="1" rot="5400000">
            <a:off x="6896213" y="36501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7" name="Google Shape;1187;g3395cce3112_0_547"/>
          <p:cNvSpPr/>
          <p:nvPr/>
        </p:nvSpPr>
        <p:spPr>
          <a:xfrm flipH="1" rot="5400000">
            <a:off x="6743813" y="34977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8" name="Google Shape;1188;g3395cce3112_0_547"/>
          <p:cNvSpPr/>
          <p:nvPr/>
        </p:nvSpPr>
        <p:spPr>
          <a:xfrm flipH="1" rot="5400000">
            <a:off x="6808113" y="35316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9" name="Google Shape;1189;g3395cce3112_0_547"/>
          <p:cNvSpPr/>
          <p:nvPr/>
        </p:nvSpPr>
        <p:spPr>
          <a:xfrm flipH="1" rot="5400000">
            <a:off x="6848588" y="34888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0" name="Google Shape;1190;g3395cce3112_0_547"/>
          <p:cNvSpPr/>
          <p:nvPr/>
        </p:nvSpPr>
        <p:spPr>
          <a:xfrm flipH="1" rot="5400000">
            <a:off x="6881338" y="3541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1" name="Google Shape;1191;g3395cce3112_0_547"/>
          <p:cNvSpPr/>
          <p:nvPr/>
        </p:nvSpPr>
        <p:spPr>
          <a:xfrm flipH="1" rot="5400000">
            <a:off x="6940138" y="35147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2" name="Google Shape;1192;g3395cce3112_0_547"/>
          <p:cNvSpPr/>
          <p:nvPr/>
        </p:nvSpPr>
        <p:spPr>
          <a:xfrm flipH="1" rot="5400000">
            <a:off x="6995563" y="36027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3" name="Google Shape;1193;g3395cce3112_0_547"/>
          <p:cNvSpPr/>
          <p:nvPr/>
        </p:nvSpPr>
        <p:spPr>
          <a:xfrm flipH="1" rot="5400000">
            <a:off x="7314388" y="4580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4" name="Google Shape;1194;g3395cce3112_0_547"/>
          <p:cNvSpPr/>
          <p:nvPr/>
        </p:nvSpPr>
        <p:spPr>
          <a:xfrm flipH="1" rot="5400000">
            <a:off x="7226288" y="44620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5" name="Google Shape;1195;g3395cce3112_0_547"/>
          <p:cNvSpPr/>
          <p:nvPr/>
        </p:nvSpPr>
        <p:spPr>
          <a:xfrm flipH="1" rot="5400000">
            <a:off x="7266763" y="44191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6" name="Google Shape;1196;g3395cce3112_0_547"/>
          <p:cNvSpPr/>
          <p:nvPr/>
        </p:nvSpPr>
        <p:spPr>
          <a:xfrm flipH="1" rot="5400000">
            <a:off x="7299513" y="44721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7" name="Google Shape;1197;g3395cce3112_0_547"/>
          <p:cNvSpPr/>
          <p:nvPr/>
        </p:nvSpPr>
        <p:spPr>
          <a:xfrm flipH="1" rot="5400000">
            <a:off x="7358313" y="44451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g3395cce3112_0_547"/>
          <p:cNvSpPr/>
          <p:nvPr/>
        </p:nvSpPr>
        <p:spPr>
          <a:xfrm flipH="1" rot="5400000">
            <a:off x="7413738" y="45330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9" name="Google Shape;1199;g3395cce3112_0_547"/>
          <p:cNvSpPr/>
          <p:nvPr/>
        </p:nvSpPr>
        <p:spPr>
          <a:xfrm flipH="1" rot="5400000">
            <a:off x="7252813" y="44721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g3395cce3112_0_547"/>
          <p:cNvSpPr/>
          <p:nvPr/>
        </p:nvSpPr>
        <p:spPr>
          <a:xfrm flipH="1" rot="5400000">
            <a:off x="7352163" y="44247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1" name="Google Shape;1201;g3395cce3112_0_547"/>
          <p:cNvSpPr/>
          <p:nvPr/>
        </p:nvSpPr>
        <p:spPr>
          <a:xfrm>
            <a:off x="7282563" y="45084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g3395cce3112_0_547"/>
          <p:cNvSpPr/>
          <p:nvPr/>
        </p:nvSpPr>
        <p:spPr>
          <a:xfrm>
            <a:off x="7248638" y="44441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3" name="Google Shape;1203;g3395cce3112_0_547"/>
          <p:cNvSpPr/>
          <p:nvPr/>
        </p:nvSpPr>
        <p:spPr>
          <a:xfrm>
            <a:off x="7238513" y="44176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g3395cce3112_0_547"/>
          <p:cNvSpPr/>
          <p:nvPr/>
        </p:nvSpPr>
        <p:spPr>
          <a:xfrm>
            <a:off x="7390913" y="45700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5" name="Google Shape;1205;g3395cce3112_0_547"/>
          <p:cNvSpPr/>
          <p:nvPr/>
        </p:nvSpPr>
        <p:spPr>
          <a:xfrm>
            <a:off x="7356988" y="45057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6" name="Google Shape;1206;g3395cce3112_0_547"/>
          <p:cNvSpPr/>
          <p:nvPr/>
        </p:nvSpPr>
        <p:spPr>
          <a:xfrm>
            <a:off x="7399838" y="44652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7" name="Google Shape;1207;g3395cce3112_0_547"/>
          <p:cNvSpPr/>
          <p:nvPr/>
        </p:nvSpPr>
        <p:spPr>
          <a:xfrm>
            <a:off x="7346863" y="44324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8" name="Google Shape;1208;g3395cce3112_0_547"/>
          <p:cNvSpPr/>
          <p:nvPr/>
        </p:nvSpPr>
        <p:spPr>
          <a:xfrm flipH="1" rot="5400000">
            <a:off x="7597963" y="4508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g3395cce3112_0_547"/>
          <p:cNvSpPr/>
          <p:nvPr/>
        </p:nvSpPr>
        <p:spPr>
          <a:xfrm flipH="1" rot="5400000">
            <a:off x="7697313" y="44610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g3395cce3112_0_547"/>
          <p:cNvSpPr/>
          <p:nvPr/>
        </p:nvSpPr>
        <p:spPr>
          <a:xfrm flipH="1" rot="5400000">
            <a:off x="7342888" y="44754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g3395cce3112_0_547"/>
          <p:cNvSpPr/>
          <p:nvPr/>
        </p:nvSpPr>
        <p:spPr>
          <a:xfrm flipH="1" rot="5400000">
            <a:off x="7442238" y="44279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g3395cce3112_0_547"/>
          <p:cNvSpPr/>
          <p:nvPr/>
        </p:nvSpPr>
        <p:spPr>
          <a:xfrm>
            <a:off x="7419413" y="44649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3" name="Google Shape;1213;g3395cce3112_0_547"/>
          <p:cNvSpPr/>
          <p:nvPr/>
        </p:nvSpPr>
        <p:spPr>
          <a:xfrm flipH="1" rot="5400000">
            <a:off x="7466788" y="47328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4" name="Google Shape;1214;g3395cce3112_0_547"/>
          <p:cNvSpPr/>
          <p:nvPr/>
        </p:nvSpPr>
        <p:spPr>
          <a:xfrm flipH="1" rot="5400000">
            <a:off x="7378688" y="46144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g3395cce3112_0_547"/>
          <p:cNvSpPr/>
          <p:nvPr/>
        </p:nvSpPr>
        <p:spPr>
          <a:xfrm flipH="1" rot="5400000">
            <a:off x="7419163" y="4571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6" name="Google Shape;1216;g3395cce3112_0_547"/>
          <p:cNvSpPr/>
          <p:nvPr/>
        </p:nvSpPr>
        <p:spPr>
          <a:xfrm flipH="1" rot="5400000">
            <a:off x="7451913" y="46245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g3395cce3112_0_547"/>
          <p:cNvSpPr/>
          <p:nvPr/>
        </p:nvSpPr>
        <p:spPr>
          <a:xfrm flipH="1" rot="5400000">
            <a:off x="7510713" y="45975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8" name="Google Shape;1218;g3395cce3112_0_547"/>
          <p:cNvSpPr/>
          <p:nvPr/>
        </p:nvSpPr>
        <p:spPr>
          <a:xfrm flipH="1" rot="5400000">
            <a:off x="7566138" y="4685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9" name="Google Shape;1219;g3395cce3112_0_547"/>
          <p:cNvSpPr/>
          <p:nvPr/>
        </p:nvSpPr>
        <p:spPr>
          <a:xfrm flipH="1" rot="5400000">
            <a:off x="7405213" y="46245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0" name="Google Shape;1220;g3395cce3112_0_547"/>
          <p:cNvSpPr/>
          <p:nvPr/>
        </p:nvSpPr>
        <p:spPr>
          <a:xfrm flipH="1" rot="5400000">
            <a:off x="7390338" y="45161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1" name="Google Shape;1221;g3395cce3112_0_547"/>
          <p:cNvSpPr/>
          <p:nvPr/>
        </p:nvSpPr>
        <p:spPr>
          <a:xfrm flipH="1" rot="5400000">
            <a:off x="7449138" y="44891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2" name="Google Shape;1222;g3395cce3112_0_547"/>
          <p:cNvSpPr/>
          <p:nvPr/>
        </p:nvSpPr>
        <p:spPr>
          <a:xfrm flipH="1" rot="5400000">
            <a:off x="7504563" y="45771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g3395cce3112_0_547"/>
          <p:cNvSpPr/>
          <p:nvPr/>
        </p:nvSpPr>
        <p:spPr>
          <a:xfrm>
            <a:off x="7487888" y="44451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g3395cce3112_0_547"/>
          <p:cNvSpPr/>
          <p:nvPr/>
        </p:nvSpPr>
        <p:spPr>
          <a:xfrm>
            <a:off x="7434963" y="46608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5" name="Google Shape;1225;g3395cce3112_0_547"/>
          <p:cNvSpPr/>
          <p:nvPr/>
        </p:nvSpPr>
        <p:spPr>
          <a:xfrm>
            <a:off x="7401038" y="45965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6" name="Google Shape;1226;g3395cce3112_0_547"/>
          <p:cNvSpPr/>
          <p:nvPr/>
        </p:nvSpPr>
        <p:spPr>
          <a:xfrm>
            <a:off x="7443888" y="45560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7" name="Google Shape;1227;g3395cce3112_0_547"/>
          <p:cNvSpPr/>
          <p:nvPr/>
        </p:nvSpPr>
        <p:spPr>
          <a:xfrm>
            <a:off x="7390913" y="45233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8" name="Google Shape;1228;g3395cce3112_0_547"/>
          <p:cNvSpPr/>
          <p:nvPr/>
        </p:nvSpPr>
        <p:spPr>
          <a:xfrm>
            <a:off x="7417913" y="44645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g3395cce3112_0_547"/>
          <p:cNvSpPr/>
          <p:nvPr/>
        </p:nvSpPr>
        <p:spPr>
          <a:xfrm>
            <a:off x="7390913" y="45700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0" name="Google Shape;1230;g3395cce3112_0_547"/>
          <p:cNvSpPr/>
          <p:nvPr/>
        </p:nvSpPr>
        <p:spPr>
          <a:xfrm>
            <a:off x="7543313" y="47224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g3395cce3112_0_547"/>
          <p:cNvSpPr/>
          <p:nvPr/>
        </p:nvSpPr>
        <p:spPr>
          <a:xfrm>
            <a:off x="7509388" y="46581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2" name="Google Shape;1232;g3395cce3112_0_547"/>
          <p:cNvSpPr/>
          <p:nvPr/>
        </p:nvSpPr>
        <p:spPr>
          <a:xfrm>
            <a:off x="7552238" y="46176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g3395cce3112_0_547"/>
          <p:cNvSpPr/>
          <p:nvPr/>
        </p:nvSpPr>
        <p:spPr>
          <a:xfrm>
            <a:off x="7499263" y="45848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g3395cce3112_0_547"/>
          <p:cNvSpPr/>
          <p:nvPr/>
        </p:nvSpPr>
        <p:spPr>
          <a:xfrm>
            <a:off x="7526263" y="45260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g3395cce3112_0_547"/>
          <p:cNvSpPr/>
          <p:nvPr/>
        </p:nvSpPr>
        <p:spPr>
          <a:xfrm>
            <a:off x="7438338" y="44706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6" name="Google Shape;1236;g3395cce3112_0_547"/>
          <p:cNvSpPr/>
          <p:nvPr/>
        </p:nvSpPr>
        <p:spPr>
          <a:xfrm flipH="1" rot="5400000">
            <a:off x="7750363" y="46609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7" name="Google Shape;1237;g3395cce3112_0_547"/>
          <p:cNvSpPr/>
          <p:nvPr/>
        </p:nvSpPr>
        <p:spPr>
          <a:xfrm flipH="1" rot="5400000">
            <a:off x="7597963" y="4508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8" name="Google Shape;1238;g3395cce3112_0_547"/>
          <p:cNvSpPr/>
          <p:nvPr/>
        </p:nvSpPr>
        <p:spPr>
          <a:xfrm flipH="1" rot="5400000">
            <a:off x="7662263" y="45424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g3395cce3112_0_547"/>
          <p:cNvSpPr/>
          <p:nvPr/>
        </p:nvSpPr>
        <p:spPr>
          <a:xfrm flipH="1" rot="5400000">
            <a:off x="7702738" y="44995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0" name="Google Shape;1240;g3395cce3112_0_547"/>
          <p:cNvSpPr/>
          <p:nvPr/>
        </p:nvSpPr>
        <p:spPr>
          <a:xfrm flipH="1" rot="5400000">
            <a:off x="7735488" y="4552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1" name="Google Shape;1241;g3395cce3112_0_547"/>
          <p:cNvSpPr/>
          <p:nvPr/>
        </p:nvSpPr>
        <p:spPr>
          <a:xfrm flipH="1" rot="5400000">
            <a:off x="7794288" y="4525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2" name="Google Shape;1242;g3395cce3112_0_547"/>
          <p:cNvSpPr/>
          <p:nvPr/>
        </p:nvSpPr>
        <p:spPr>
          <a:xfrm flipH="1" rot="5400000">
            <a:off x="7849713" y="4613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3" name="Google Shape;1243;g3395cce3112_0_547"/>
          <p:cNvSpPr/>
          <p:nvPr/>
        </p:nvSpPr>
        <p:spPr>
          <a:xfrm flipH="1" rot="5400000">
            <a:off x="7688788" y="4552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g3395cce3112_0_547"/>
          <p:cNvSpPr/>
          <p:nvPr/>
        </p:nvSpPr>
        <p:spPr>
          <a:xfrm flipH="1" rot="5400000">
            <a:off x="7600688" y="44340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g3395cce3112_0_547"/>
          <p:cNvSpPr/>
          <p:nvPr/>
        </p:nvSpPr>
        <p:spPr>
          <a:xfrm flipH="1" rot="5400000">
            <a:off x="7673913" y="44442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g3395cce3112_0_547"/>
          <p:cNvSpPr/>
          <p:nvPr/>
        </p:nvSpPr>
        <p:spPr>
          <a:xfrm flipH="1" rot="5400000">
            <a:off x="7732713" y="44172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g3395cce3112_0_547"/>
          <p:cNvSpPr/>
          <p:nvPr/>
        </p:nvSpPr>
        <p:spPr>
          <a:xfrm flipH="1" rot="5400000">
            <a:off x="7788138" y="45051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g3395cce3112_0_547"/>
          <p:cNvSpPr/>
          <p:nvPr/>
        </p:nvSpPr>
        <p:spPr>
          <a:xfrm flipH="1" rot="5400000">
            <a:off x="7495288" y="4627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9" name="Google Shape;1249;g3395cce3112_0_547"/>
          <p:cNvSpPr/>
          <p:nvPr/>
        </p:nvSpPr>
        <p:spPr>
          <a:xfrm flipH="1" rot="5400000">
            <a:off x="7407188" y="45093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0" name="Google Shape;1250;g3395cce3112_0_547"/>
          <p:cNvSpPr/>
          <p:nvPr/>
        </p:nvSpPr>
        <p:spPr>
          <a:xfrm flipH="1" rot="5400000">
            <a:off x="7447663" y="4466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g3395cce3112_0_547"/>
          <p:cNvSpPr/>
          <p:nvPr/>
        </p:nvSpPr>
        <p:spPr>
          <a:xfrm flipH="1" rot="5400000">
            <a:off x="7480413" y="4519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2" name="Google Shape;1252;g3395cce3112_0_547"/>
          <p:cNvSpPr/>
          <p:nvPr/>
        </p:nvSpPr>
        <p:spPr>
          <a:xfrm flipH="1" rot="5400000">
            <a:off x="7539213" y="4492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3" name="Google Shape;1253;g3395cce3112_0_547"/>
          <p:cNvSpPr/>
          <p:nvPr/>
        </p:nvSpPr>
        <p:spPr>
          <a:xfrm flipH="1" rot="5400000">
            <a:off x="7594638" y="45803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g3395cce3112_0_547"/>
          <p:cNvSpPr/>
          <p:nvPr/>
        </p:nvSpPr>
        <p:spPr>
          <a:xfrm flipH="1" rot="5400000">
            <a:off x="7433713" y="4519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g3395cce3112_0_547"/>
          <p:cNvSpPr/>
          <p:nvPr/>
        </p:nvSpPr>
        <p:spPr>
          <a:xfrm flipH="1" rot="5400000">
            <a:off x="7418838" y="44111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6" name="Google Shape;1256;g3395cce3112_0_547"/>
          <p:cNvSpPr/>
          <p:nvPr/>
        </p:nvSpPr>
        <p:spPr>
          <a:xfrm flipH="1" rot="5400000">
            <a:off x="7533063" y="44720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g3395cce3112_0_547"/>
          <p:cNvSpPr/>
          <p:nvPr/>
        </p:nvSpPr>
        <p:spPr>
          <a:xfrm>
            <a:off x="7463463" y="45557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8" name="Google Shape;1258;g3395cce3112_0_547"/>
          <p:cNvSpPr/>
          <p:nvPr/>
        </p:nvSpPr>
        <p:spPr>
          <a:xfrm>
            <a:off x="7429538" y="44914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g3395cce3112_0_547"/>
          <p:cNvSpPr/>
          <p:nvPr/>
        </p:nvSpPr>
        <p:spPr>
          <a:xfrm>
            <a:off x="7472388" y="44509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0" name="Google Shape;1260;g3395cce3112_0_547"/>
          <p:cNvSpPr/>
          <p:nvPr/>
        </p:nvSpPr>
        <p:spPr>
          <a:xfrm>
            <a:off x="7419413" y="44182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g3395cce3112_0_547"/>
          <p:cNvSpPr/>
          <p:nvPr/>
        </p:nvSpPr>
        <p:spPr>
          <a:xfrm>
            <a:off x="7419413" y="44649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g3395cce3112_0_547"/>
          <p:cNvSpPr/>
          <p:nvPr/>
        </p:nvSpPr>
        <p:spPr>
          <a:xfrm>
            <a:off x="7571813" y="46173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g3395cce3112_0_547"/>
          <p:cNvSpPr/>
          <p:nvPr/>
        </p:nvSpPr>
        <p:spPr>
          <a:xfrm>
            <a:off x="7537888" y="45530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g3395cce3112_0_547"/>
          <p:cNvSpPr/>
          <p:nvPr/>
        </p:nvSpPr>
        <p:spPr>
          <a:xfrm>
            <a:off x="7580738" y="45125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5" name="Google Shape;1265;g3395cce3112_0_547"/>
          <p:cNvSpPr/>
          <p:nvPr/>
        </p:nvSpPr>
        <p:spPr>
          <a:xfrm>
            <a:off x="7527763" y="44798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g3395cce3112_0_547"/>
          <p:cNvSpPr/>
          <p:nvPr/>
        </p:nvSpPr>
        <p:spPr>
          <a:xfrm>
            <a:off x="7554763" y="44210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7" name="Google Shape;1267;g3395cce3112_0_547"/>
          <p:cNvSpPr/>
          <p:nvPr/>
        </p:nvSpPr>
        <p:spPr>
          <a:xfrm flipH="1" rot="5400000">
            <a:off x="7778863" y="4555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g3395cce3112_0_547"/>
          <p:cNvSpPr/>
          <p:nvPr/>
        </p:nvSpPr>
        <p:spPr>
          <a:xfrm flipH="1" rot="5400000">
            <a:off x="7690763" y="44373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g3395cce3112_0_547"/>
          <p:cNvSpPr/>
          <p:nvPr/>
        </p:nvSpPr>
        <p:spPr>
          <a:xfrm flipH="1" rot="5400000">
            <a:off x="7763988" y="4447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0" name="Google Shape;1270;g3395cce3112_0_547"/>
          <p:cNvSpPr/>
          <p:nvPr/>
        </p:nvSpPr>
        <p:spPr>
          <a:xfrm flipH="1" rot="5400000">
            <a:off x="7822788" y="4420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1" name="Google Shape;1271;g3395cce3112_0_547"/>
          <p:cNvSpPr/>
          <p:nvPr/>
        </p:nvSpPr>
        <p:spPr>
          <a:xfrm flipH="1" rot="5400000">
            <a:off x="7878213" y="45084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2" name="Google Shape;1272;g3395cce3112_0_547"/>
          <p:cNvSpPr/>
          <p:nvPr/>
        </p:nvSpPr>
        <p:spPr>
          <a:xfrm flipH="1" rot="5400000">
            <a:off x="7717288" y="4447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3" name="Google Shape;1273;g3395cce3112_0_547"/>
          <p:cNvSpPr/>
          <p:nvPr/>
        </p:nvSpPr>
        <p:spPr>
          <a:xfrm flipH="1" rot="5400000">
            <a:off x="7434313" y="4435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4" name="Google Shape;1274;g3395cce3112_0_547"/>
          <p:cNvSpPr/>
          <p:nvPr/>
        </p:nvSpPr>
        <p:spPr>
          <a:xfrm flipH="1" rot="5400000">
            <a:off x="7346213" y="43173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5" name="Google Shape;1275;g3395cce3112_0_547"/>
          <p:cNvSpPr/>
          <p:nvPr/>
        </p:nvSpPr>
        <p:spPr>
          <a:xfrm flipH="1" rot="5400000">
            <a:off x="7386688" y="42745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6" name="Google Shape;1276;g3395cce3112_0_547"/>
          <p:cNvSpPr/>
          <p:nvPr/>
        </p:nvSpPr>
        <p:spPr>
          <a:xfrm flipH="1" rot="5400000">
            <a:off x="7419438" y="4327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7" name="Google Shape;1277;g3395cce3112_0_547"/>
          <p:cNvSpPr/>
          <p:nvPr/>
        </p:nvSpPr>
        <p:spPr>
          <a:xfrm flipH="1" rot="5400000">
            <a:off x="7478238" y="4300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g3395cce3112_0_547"/>
          <p:cNvSpPr/>
          <p:nvPr/>
        </p:nvSpPr>
        <p:spPr>
          <a:xfrm flipH="1" rot="5400000">
            <a:off x="7533663" y="43884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g3395cce3112_0_547"/>
          <p:cNvSpPr/>
          <p:nvPr/>
        </p:nvSpPr>
        <p:spPr>
          <a:xfrm flipH="1" rot="5400000">
            <a:off x="7372738" y="4327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0" name="Google Shape;1280;g3395cce3112_0_547"/>
          <p:cNvSpPr/>
          <p:nvPr/>
        </p:nvSpPr>
        <p:spPr>
          <a:xfrm flipH="1" rot="5400000">
            <a:off x="7472088" y="42800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1" name="Google Shape;1281;g3395cce3112_0_547"/>
          <p:cNvSpPr/>
          <p:nvPr/>
        </p:nvSpPr>
        <p:spPr>
          <a:xfrm>
            <a:off x="7402488" y="43638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g3395cce3112_0_547"/>
          <p:cNvSpPr/>
          <p:nvPr/>
        </p:nvSpPr>
        <p:spPr>
          <a:xfrm>
            <a:off x="7368563" y="42995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3" name="Google Shape;1283;g3395cce3112_0_547"/>
          <p:cNvSpPr/>
          <p:nvPr/>
        </p:nvSpPr>
        <p:spPr>
          <a:xfrm>
            <a:off x="7358438" y="42729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4" name="Google Shape;1284;g3395cce3112_0_547"/>
          <p:cNvSpPr/>
          <p:nvPr/>
        </p:nvSpPr>
        <p:spPr>
          <a:xfrm>
            <a:off x="7510838" y="44253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5" name="Google Shape;1285;g3395cce3112_0_547"/>
          <p:cNvSpPr/>
          <p:nvPr/>
        </p:nvSpPr>
        <p:spPr>
          <a:xfrm>
            <a:off x="7476913" y="43610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6" name="Google Shape;1286;g3395cce3112_0_547"/>
          <p:cNvSpPr/>
          <p:nvPr/>
        </p:nvSpPr>
        <p:spPr>
          <a:xfrm>
            <a:off x="7519763" y="43206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7" name="Google Shape;1287;g3395cce3112_0_547"/>
          <p:cNvSpPr/>
          <p:nvPr/>
        </p:nvSpPr>
        <p:spPr>
          <a:xfrm>
            <a:off x="7466788" y="42878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8" name="Google Shape;1288;g3395cce3112_0_547"/>
          <p:cNvSpPr/>
          <p:nvPr/>
        </p:nvSpPr>
        <p:spPr>
          <a:xfrm flipH="1" rot="5400000">
            <a:off x="7717888" y="43638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9" name="Google Shape;1289;g3395cce3112_0_547"/>
          <p:cNvSpPr/>
          <p:nvPr/>
        </p:nvSpPr>
        <p:spPr>
          <a:xfrm flipH="1" rot="5400000">
            <a:off x="7817238" y="4316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0" name="Google Shape;1290;g3395cce3112_0_547"/>
          <p:cNvSpPr/>
          <p:nvPr/>
        </p:nvSpPr>
        <p:spPr>
          <a:xfrm flipH="1" rot="5400000">
            <a:off x="7462813" y="43307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1" name="Google Shape;1291;g3395cce3112_0_547"/>
          <p:cNvSpPr/>
          <p:nvPr/>
        </p:nvSpPr>
        <p:spPr>
          <a:xfrm flipH="1" rot="5400000">
            <a:off x="7562163" y="42833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2" name="Google Shape;1292;g3395cce3112_0_547"/>
          <p:cNvSpPr/>
          <p:nvPr/>
        </p:nvSpPr>
        <p:spPr>
          <a:xfrm>
            <a:off x="7539338" y="43203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3" name="Google Shape;1293;g3395cce3112_0_547"/>
          <p:cNvSpPr/>
          <p:nvPr/>
        </p:nvSpPr>
        <p:spPr>
          <a:xfrm flipH="1" rot="5400000">
            <a:off x="7586713" y="4588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g3395cce3112_0_547"/>
          <p:cNvSpPr/>
          <p:nvPr/>
        </p:nvSpPr>
        <p:spPr>
          <a:xfrm flipH="1" rot="5400000">
            <a:off x="7498613" y="44697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5" name="Google Shape;1295;g3395cce3112_0_547"/>
          <p:cNvSpPr/>
          <p:nvPr/>
        </p:nvSpPr>
        <p:spPr>
          <a:xfrm flipH="1" rot="5400000">
            <a:off x="7539088" y="44269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6" name="Google Shape;1296;g3395cce3112_0_547"/>
          <p:cNvSpPr/>
          <p:nvPr/>
        </p:nvSpPr>
        <p:spPr>
          <a:xfrm flipH="1" rot="5400000">
            <a:off x="7571838" y="44799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7" name="Google Shape;1297;g3395cce3112_0_547"/>
          <p:cNvSpPr/>
          <p:nvPr/>
        </p:nvSpPr>
        <p:spPr>
          <a:xfrm flipH="1" rot="5400000">
            <a:off x="7630638" y="44529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8" name="Google Shape;1298;g3395cce3112_0_547"/>
          <p:cNvSpPr/>
          <p:nvPr/>
        </p:nvSpPr>
        <p:spPr>
          <a:xfrm flipH="1" rot="5400000">
            <a:off x="7686063" y="4540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g3395cce3112_0_547"/>
          <p:cNvSpPr/>
          <p:nvPr/>
        </p:nvSpPr>
        <p:spPr>
          <a:xfrm flipH="1" rot="5400000">
            <a:off x="7525138" y="44799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0" name="Google Shape;1300;g3395cce3112_0_547"/>
          <p:cNvSpPr/>
          <p:nvPr/>
        </p:nvSpPr>
        <p:spPr>
          <a:xfrm flipH="1" rot="5400000">
            <a:off x="7510263" y="4371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1" name="Google Shape;1301;g3395cce3112_0_547"/>
          <p:cNvSpPr/>
          <p:nvPr/>
        </p:nvSpPr>
        <p:spPr>
          <a:xfrm flipH="1" rot="5400000">
            <a:off x="7569063" y="43445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g3395cce3112_0_547"/>
          <p:cNvSpPr/>
          <p:nvPr/>
        </p:nvSpPr>
        <p:spPr>
          <a:xfrm flipH="1" rot="5400000">
            <a:off x="7624488" y="4432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3" name="Google Shape;1303;g3395cce3112_0_547"/>
          <p:cNvSpPr/>
          <p:nvPr/>
        </p:nvSpPr>
        <p:spPr>
          <a:xfrm>
            <a:off x="7607813" y="43005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4" name="Google Shape;1304;g3395cce3112_0_547"/>
          <p:cNvSpPr/>
          <p:nvPr/>
        </p:nvSpPr>
        <p:spPr>
          <a:xfrm>
            <a:off x="7554888" y="45162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5" name="Google Shape;1305;g3395cce3112_0_547"/>
          <p:cNvSpPr/>
          <p:nvPr/>
        </p:nvSpPr>
        <p:spPr>
          <a:xfrm>
            <a:off x="7520963" y="44519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6" name="Google Shape;1306;g3395cce3112_0_547"/>
          <p:cNvSpPr/>
          <p:nvPr/>
        </p:nvSpPr>
        <p:spPr>
          <a:xfrm>
            <a:off x="7563813" y="44114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7" name="Google Shape;1307;g3395cce3112_0_547"/>
          <p:cNvSpPr/>
          <p:nvPr/>
        </p:nvSpPr>
        <p:spPr>
          <a:xfrm>
            <a:off x="7510838" y="43786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8" name="Google Shape;1308;g3395cce3112_0_547"/>
          <p:cNvSpPr/>
          <p:nvPr/>
        </p:nvSpPr>
        <p:spPr>
          <a:xfrm>
            <a:off x="7537838" y="43198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9" name="Google Shape;1309;g3395cce3112_0_547"/>
          <p:cNvSpPr/>
          <p:nvPr/>
        </p:nvSpPr>
        <p:spPr>
          <a:xfrm>
            <a:off x="7510838" y="44253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0" name="Google Shape;1310;g3395cce3112_0_547"/>
          <p:cNvSpPr/>
          <p:nvPr/>
        </p:nvSpPr>
        <p:spPr>
          <a:xfrm>
            <a:off x="7663238" y="45777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g3395cce3112_0_547"/>
          <p:cNvSpPr/>
          <p:nvPr/>
        </p:nvSpPr>
        <p:spPr>
          <a:xfrm>
            <a:off x="7629313" y="45134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2" name="Google Shape;1312;g3395cce3112_0_547"/>
          <p:cNvSpPr/>
          <p:nvPr/>
        </p:nvSpPr>
        <p:spPr>
          <a:xfrm>
            <a:off x="7672163" y="44730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3" name="Google Shape;1313;g3395cce3112_0_547"/>
          <p:cNvSpPr/>
          <p:nvPr/>
        </p:nvSpPr>
        <p:spPr>
          <a:xfrm>
            <a:off x="7619188" y="44402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4" name="Google Shape;1314;g3395cce3112_0_547"/>
          <p:cNvSpPr/>
          <p:nvPr/>
        </p:nvSpPr>
        <p:spPr>
          <a:xfrm>
            <a:off x="7646188" y="43814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5" name="Google Shape;1315;g3395cce3112_0_547"/>
          <p:cNvSpPr/>
          <p:nvPr/>
        </p:nvSpPr>
        <p:spPr>
          <a:xfrm>
            <a:off x="7558263" y="43260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g3395cce3112_0_547"/>
          <p:cNvSpPr/>
          <p:nvPr/>
        </p:nvSpPr>
        <p:spPr>
          <a:xfrm flipH="1" rot="5400000">
            <a:off x="7870288" y="45162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g3395cce3112_0_547"/>
          <p:cNvSpPr/>
          <p:nvPr/>
        </p:nvSpPr>
        <p:spPr>
          <a:xfrm flipH="1" rot="5400000">
            <a:off x="7717888" y="43638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g3395cce3112_0_547"/>
          <p:cNvSpPr/>
          <p:nvPr/>
        </p:nvSpPr>
        <p:spPr>
          <a:xfrm flipH="1" rot="5400000">
            <a:off x="7782188" y="4397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9" name="Google Shape;1319;g3395cce3112_0_547"/>
          <p:cNvSpPr/>
          <p:nvPr/>
        </p:nvSpPr>
        <p:spPr>
          <a:xfrm flipH="1" rot="5400000">
            <a:off x="7822663" y="43549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0" name="Google Shape;1320;g3395cce3112_0_547"/>
          <p:cNvSpPr/>
          <p:nvPr/>
        </p:nvSpPr>
        <p:spPr>
          <a:xfrm flipH="1" rot="5400000">
            <a:off x="7855413" y="44079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1" name="Google Shape;1321;g3395cce3112_0_547"/>
          <p:cNvSpPr/>
          <p:nvPr/>
        </p:nvSpPr>
        <p:spPr>
          <a:xfrm flipH="1" rot="5400000">
            <a:off x="7914213" y="43809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2" name="Google Shape;1322;g3395cce3112_0_547"/>
          <p:cNvSpPr/>
          <p:nvPr/>
        </p:nvSpPr>
        <p:spPr>
          <a:xfrm flipH="1" rot="5400000">
            <a:off x="7969638" y="4468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3" name="Google Shape;1323;g3395cce3112_0_547"/>
          <p:cNvSpPr/>
          <p:nvPr/>
        </p:nvSpPr>
        <p:spPr>
          <a:xfrm flipH="1" rot="5400000">
            <a:off x="7808713" y="44079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4" name="Google Shape;1324;g3395cce3112_0_547"/>
          <p:cNvSpPr/>
          <p:nvPr/>
        </p:nvSpPr>
        <p:spPr>
          <a:xfrm flipH="1" rot="5400000">
            <a:off x="7720613" y="4289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5" name="Google Shape;1325;g3395cce3112_0_547"/>
          <p:cNvSpPr/>
          <p:nvPr/>
        </p:nvSpPr>
        <p:spPr>
          <a:xfrm flipH="1" rot="5400000">
            <a:off x="7793838" y="42995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6" name="Google Shape;1326;g3395cce3112_0_547"/>
          <p:cNvSpPr/>
          <p:nvPr/>
        </p:nvSpPr>
        <p:spPr>
          <a:xfrm flipH="1" rot="5400000">
            <a:off x="7852638" y="42725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7" name="Google Shape;1327;g3395cce3112_0_547"/>
          <p:cNvSpPr/>
          <p:nvPr/>
        </p:nvSpPr>
        <p:spPr>
          <a:xfrm flipH="1" rot="5400000">
            <a:off x="7908063" y="43605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8" name="Google Shape;1328;g3395cce3112_0_547"/>
          <p:cNvSpPr/>
          <p:nvPr/>
        </p:nvSpPr>
        <p:spPr>
          <a:xfrm flipH="1" rot="5400000">
            <a:off x="7615213" y="44831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9" name="Google Shape;1329;g3395cce3112_0_547"/>
          <p:cNvSpPr/>
          <p:nvPr/>
        </p:nvSpPr>
        <p:spPr>
          <a:xfrm flipH="1" rot="5400000">
            <a:off x="7527113" y="43647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0" name="Google Shape;1330;g3395cce3112_0_547"/>
          <p:cNvSpPr/>
          <p:nvPr/>
        </p:nvSpPr>
        <p:spPr>
          <a:xfrm flipH="1" rot="5400000">
            <a:off x="7567588" y="4321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1" name="Google Shape;1331;g3395cce3112_0_547"/>
          <p:cNvSpPr/>
          <p:nvPr/>
        </p:nvSpPr>
        <p:spPr>
          <a:xfrm flipH="1" rot="5400000">
            <a:off x="7600338" y="4374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2" name="Google Shape;1332;g3395cce3112_0_547"/>
          <p:cNvSpPr/>
          <p:nvPr/>
        </p:nvSpPr>
        <p:spPr>
          <a:xfrm flipH="1" rot="5400000">
            <a:off x="7659138" y="4347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3" name="Google Shape;1333;g3395cce3112_0_547"/>
          <p:cNvSpPr/>
          <p:nvPr/>
        </p:nvSpPr>
        <p:spPr>
          <a:xfrm flipH="1" rot="5400000">
            <a:off x="7714563" y="44357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4" name="Google Shape;1334;g3395cce3112_0_547"/>
          <p:cNvSpPr/>
          <p:nvPr/>
        </p:nvSpPr>
        <p:spPr>
          <a:xfrm flipH="1" rot="5400000">
            <a:off x="7553638" y="4374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g3395cce3112_0_547"/>
          <p:cNvSpPr/>
          <p:nvPr/>
        </p:nvSpPr>
        <p:spPr>
          <a:xfrm flipH="1" rot="5400000">
            <a:off x="7538763" y="42664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6" name="Google Shape;1336;g3395cce3112_0_547"/>
          <p:cNvSpPr/>
          <p:nvPr/>
        </p:nvSpPr>
        <p:spPr>
          <a:xfrm flipH="1" rot="5400000">
            <a:off x="7652988" y="43274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g3395cce3112_0_547"/>
          <p:cNvSpPr/>
          <p:nvPr/>
        </p:nvSpPr>
        <p:spPr>
          <a:xfrm>
            <a:off x="7583388" y="44111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8" name="Google Shape;1338;g3395cce3112_0_547"/>
          <p:cNvSpPr/>
          <p:nvPr/>
        </p:nvSpPr>
        <p:spPr>
          <a:xfrm>
            <a:off x="7549463" y="43468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9" name="Google Shape;1339;g3395cce3112_0_547"/>
          <p:cNvSpPr/>
          <p:nvPr/>
        </p:nvSpPr>
        <p:spPr>
          <a:xfrm>
            <a:off x="7592313" y="43063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0" name="Google Shape;1340;g3395cce3112_0_547"/>
          <p:cNvSpPr/>
          <p:nvPr/>
        </p:nvSpPr>
        <p:spPr>
          <a:xfrm>
            <a:off x="7539338" y="42736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1" name="Google Shape;1341;g3395cce3112_0_547"/>
          <p:cNvSpPr/>
          <p:nvPr/>
        </p:nvSpPr>
        <p:spPr>
          <a:xfrm>
            <a:off x="7539338" y="43203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g3395cce3112_0_547"/>
          <p:cNvSpPr/>
          <p:nvPr/>
        </p:nvSpPr>
        <p:spPr>
          <a:xfrm>
            <a:off x="7691738" y="44727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3" name="Google Shape;1343;g3395cce3112_0_547"/>
          <p:cNvSpPr/>
          <p:nvPr/>
        </p:nvSpPr>
        <p:spPr>
          <a:xfrm>
            <a:off x="7657813" y="44084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4" name="Google Shape;1344;g3395cce3112_0_547"/>
          <p:cNvSpPr/>
          <p:nvPr/>
        </p:nvSpPr>
        <p:spPr>
          <a:xfrm>
            <a:off x="7700663" y="43679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5" name="Google Shape;1345;g3395cce3112_0_547"/>
          <p:cNvSpPr/>
          <p:nvPr/>
        </p:nvSpPr>
        <p:spPr>
          <a:xfrm>
            <a:off x="7647688" y="43351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6" name="Google Shape;1346;g3395cce3112_0_547"/>
          <p:cNvSpPr/>
          <p:nvPr/>
        </p:nvSpPr>
        <p:spPr>
          <a:xfrm>
            <a:off x="7674688" y="42763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g3395cce3112_0_547"/>
          <p:cNvSpPr/>
          <p:nvPr/>
        </p:nvSpPr>
        <p:spPr>
          <a:xfrm flipH="1" rot="5400000">
            <a:off x="7898788" y="44112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8" name="Google Shape;1348;g3395cce3112_0_547"/>
          <p:cNvSpPr/>
          <p:nvPr/>
        </p:nvSpPr>
        <p:spPr>
          <a:xfrm flipH="1" rot="5400000">
            <a:off x="7810688" y="42927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9" name="Google Shape;1349;g3395cce3112_0_547"/>
          <p:cNvSpPr/>
          <p:nvPr/>
        </p:nvSpPr>
        <p:spPr>
          <a:xfrm flipH="1" rot="5400000">
            <a:off x="7883913" y="4302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0" name="Google Shape;1350;g3395cce3112_0_547"/>
          <p:cNvSpPr/>
          <p:nvPr/>
        </p:nvSpPr>
        <p:spPr>
          <a:xfrm flipH="1" rot="5400000">
            <a:off x="7942713" y="4275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g3395cce3112_0_547"/>
          <p:cNvSpPr/>
          <p:nvPr/>
        </p:nvSpPr>
        <p:spPr>
          <a:xfrm flipH="1" rot="5400000">
            <a:off x="7998138" y="43637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g3395cce3112_0_547"/>
          <p:cNvSpPr/>
          <p:nvPr/>
        </p:nvSpPr>
        <p:spPr>
          <a:xfrm flipH="1" rot="5400000">
            <a:off x="7837213" y="4302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g3395cce3112_0_547"/>
          <p:cNvSpPr/>
          <p:nvPr/>
        </p:nvSpPr>
        <p:spPr>
          <a:xfrm flipH="1" rot="5400000">
            <a:off x="7515388" y="41836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4" name="Google Shape;1354;g3395cce3112_0_547"/>
          <p:cNvSpPr/>
          <p:nvPr/>
        </p:nvSpPr>
        <p:spPr>
          <a:xfrm flipH="1" rot="5400000">
            <a:off x="7555863" y="41408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5" name="Google Shape;1355;g3395cce3112_0_547"/>
          <p:cNvSpPr/>
          <p:nvPr/>
        </p:nvSpPr>
        <p:spPr>
          <a:xfrm flipH="1" rot="5400000">
            <a:off x="7588613" y="4193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6" name="Google Shape;1356;g3395cce3112_0_547"/>
          <p:cNvSpPr/>
          <p:nvPr/>
        </p:nvSpPr>
        <p:spPr>
          <a:xfrm flipH="1" rot="5400000">
            <a:off x="7647413" y="4166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7" name="Google Shape;1357;g3395cce3112_0_547"/>
          <p:cNvSpPr/>
          <p:nvPr/>
        </p:nvSpPr>
        <p:spPr>
          <a:xfrm flipH="1" rot="5400000">
            <a:off x="7541913" y="4193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8" name="Google Shape;1358;g3395cce3112_0_547"/>
          <p:cNvSpPr/>
          <p:nvPr/>
        </p:nvSpPr>
        <p:spPr>
          <a:xfrm flipH="1" rot="5400000">
            <a:off x="7641263" y="41463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9" name="Google Shape;1359;g3395cce3112_0_547"/>
          <p:cNvSpPr/>
          <p:nvPr/>
        </p:nvSpPr>
        <p:spPr>
          <a:xfrm>
            <a:off x="7537738" y="41658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0" name="Google Shape;1360;g3395cce3112_0_547"/>
          <p:cNvSpPr/>
          <p:nvPr/>
        </p:nvSpPr>
        <p:spPr>
          <a:xfrm>
            <a:off x="7527613" y="41392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g3395cce3112_0_547"/>
          <p:cNvSpPr/>
          <p:nvPr/>
        </p:nvSpPr>
        <p:spPr>
          <a:xfrm>
            <a:off x="7688938" y="41869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2" name="Google Shape;1362;g3395cce3112_0_547"/>
          <p:cNvSpPr/>
          <p:nvPr/>
        </p:nvSpPr>
        <p:spPr>
          <a:xfrm>
            <a:off x="7635963" y="41541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3" name="Google Shape;1363;g3395cce3112_0_547"/>
          <p:cNvSpPr/>
          <p:nvPr/>
        </p:nvSpPr>
        <p:spPr>
          <a:xfrm flipH="1" rot="5400000">
            <a:off x="7631988" y="41970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4" name="Google Shape;1364;g3395cce3112_0_547"/>
          <p:cNvSpPr/>
          <p:nvPr/>
        </p:nvSpPr>
        <p:spPr>
          <a:xfrm flipH="1" rot="5400000">
            <a:off x="7731338" y="41496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5" name="Google Shape;1365;g3395cce3112_0_547"/>
          <p:cNvSpPr/>
          <p:nvPr/>
        </p:nvSpPr>
        <p:spPr>
          <a:xfrm>
            <a:off x="7708513" y="41866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6" name="Google Shape;1366;g3395cce3112_0_547"/>
          <p:cNvSpPr/>
          <p:nvPr/>
        </p:nvSpPr>
        <p:spPr>
          <a:xfrm flipH="1" rot="5400000">
            <a:off x="7738238" y="42108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7" name="Google Shape;1367;g3395cce3112_0_547"/>
          <p:cNvSpPr/>
          <p:nvPr/>
        </p:nvSpPr>
        <p:spPr>
          <a:xfrm>
            <a:off x="7776988" y="41668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8" name="Google Shape;1368;g3395cce3112_0_547"/>
          <p:cNvSpPr/>
          <p:nvPr/>
        </p:nvSpPr>
        <p:spPr>
          <a:xfrm>
            <a:off x="7707013" y="41861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9" name="Google Shape;1369;g3395cce3112_0_547"/>
          <p:cNvSpPr/>
          <p:nvPr/>
        </p:nvSpPr>
        <p:spPr>
          <a:xfrm>
            <a:off x="7727438" y="41923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0" name="Google Shape;1370;g3395cce3112_0_547"/>
          <p:cNvSpPr/>
          <p:nvPr/>
        </p:nvSpPr>
        <p:spPr>
          <a:xfrm flipH="1" rot="5400000">
            <a:off x="7736763" y="41881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1" name="Google Shape;1371;g3395cce3112_0_547"/>
          <p:cNvSpPr/>
          <p:nvPr/>
        </p:nvSpPr>
        <p:spPr>
          <a:xfrm flipH="1" rot="5400000">
            <a:off x="7707938" y="41327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2" name="Google Shape;1372;g3395cce3112_0_547"/>
          <p:cNvSpPr/>
          <p:nvPr/>
        </p:nvSpPr>
        <p:spPr>
          <a:xfrm>
            <a:off x="7718638" y="421312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3" name="Google Shape;1373;g3395cce3112_0_547"/>
          <p:cNvSpPr/>
          <p:nvPr/>
        </p:nvSpPr>
        <p:spPr>
          <a:xfrm>
            <a:off x="7761488" y="417265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4" name="Google Shape;1374;g3395cce3112_0_547"/>
          <p:cNvSpPr/>
          <p:nvPr/>
        </p:nvSpPr>
        <p:spPr>
          <a:xfrm>
            <a:off x="7708513" y="41399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5" name="Google Shape;1375;g3395cce3112_0_547"/>
          <p:cNvSpPr/>
          <p:nvPr/>
        </p:nvSpPr>
        <p:spPr>
          <a:xfrm>
            <a:off x="7708513" y="4186600"/>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6" name="Google Shape;1376;g3395cce3112_0_547"/>
          <p:cNvSpPr/>
          <p:nvPr/>
        </p:nvSpPr>
        <p:spPr>
          <a:xfrm flipH="1" rot="5400000">
            <a:off x="7817213" y="41912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7" name="Google Shape;1377;g3395cce3112_0_547"/>
          <p:cNvSpPr/>
          <p:nvPr/>
        </p:nvSpPr>
        <p:spPr>
          <a:xfrm flipH="1" rot="5400000">
            <a:off x="7853213" y="40637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8" name="Google Shape;1378;g3395cce3112_0_547"/>
          <p:cNvSpPr/>
          <p:nvPr/>
        </p:nvSpPr>
        <p:spPr>
          <a:xfrm flipH="1" rot="5400000">
            <a:off x="7908638" y="41516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9" name="Google Shape;1379;g3395cce3112_0_547"/>
          <p:cNvSpPr/>
          <p:nvPr/>
        </p:nvSpPr>
        <p:spPr>
          <a:xfrm flipH="1" rot="5400000">
            <a:off x="7847063" y="40433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0" name="Google Shape;1380;g3395cce3112_0_547"/>
          <p:cNvSpPr/>
          <p:nvPr/>
        </p:nvSpPr>
        <p:spPr>
          <a:xfrm flipH="1" rot="5400000">
            <a:off x="7837788" y="40940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1" name="Google Shape;1381;g3395cce3112_0_547"/>
          <p:cNvSpPr/>
          <p:nvPr/>
        </p:nvSpPr>
        <p:spPr>
          <a:xfrm flipH="1" rot="5400000">
            <a:off x="7822913" y="39856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2" name="Google Shape;1382;g3395cce3112_0_547"/>
          <p:cNvSpPr/>
          <p:nvPr/>
        </p:nvSpPr>
        <p:spPr>
          <a:xfrm flipH="1" rot="5400000">
            <a:off x="7881713" y="39586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3" name="Google Shape;1383;g3395cce3112_0_547"/>
          <p:cNvSpPr/>
          <p:nvPr/>
        </p:nvSpPr>
        <p:spPr>
          <a:xfrm flipH="1" rot="5400000">
            <a:off x="7937138" y="40466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4" name="Google Shape;1384;g3395cce3112_0_547"/>
          <p:cNvSpPr/>
          <p:nvPr/>
        </p:nvSpPr>
        <p:spPr>
          <a:xfrm flipH="1" rot="5400000">
            <a:off x="7572625" y="41848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5" name="Google Shape;1385;g3395cce3112_0_547"/>
          <p:cNvSpPr/>
          <p:nvPr/>
        </p:nvSpPr>
        <p:spPr>
          <a:xfrm flipH="1" rot="5400000">
            <a:off x="7608625" y="40573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6" name="Google Shape;1386;g3395cce3112_0_547"/>
          <p:cNvSpPr/>
          <p:nvPr/>
        </p:nvSpPr>
        <p:spPr>
          <a:xfrm flipH="1" rot="5400000">
            <a:off x="7664050" y="4145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7" name="Google Shape;1387;g3395cce3112_0_547"/>
          <p:cNvSpPr/>
          <p:nvPr/>
        </p:nvSpPr>
        <p:spPr>
          <a:xfrm flipH="1" rot="5400000">
            <a:off x="7602475" y="40369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8" name="Google Shape;1388;g3395cce3112_0_547"/>
          <p:cNvSpPr/>
          <p:nvPr/>
        </p:nvSpPr>
        <p:spPr>
          <a:xfrm flipH="1" rot="5400000">
            <a:off x="7593200" y="40876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g3395cce3112_0_547"/>
          <p:cNvSpPr/>
          <p:nvPr/>
        </p:nvSpPr>
        <p:spPr>
          <a:xfrm flipH="1" rot="5400000">
            <a:off x="7578325" y="3979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0" name="Google Shape;1390;g3395cce3112_0_547"/>
          <p:cNvSpPr/>
          <p:nvPr/>
        </p:nvSpPr>
        <p:spPr>
          <a:xfrm flipH="1" rot="5400000">
            <a:off x="7637125" y="3952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1" name="Google Shape;1391;g3395cce3112_0_547"/>
          <p:cNvSpPr/>
          <p:nvPr/>
        </p:nvSpPr>
        <p:spPr>
          <a:xfrm flipH="1" rot="5400000">
            <a:off x="7692550" y="40401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2" name="Google Shape;1392;g3395cce3112_0_547"/>
          <p:cNvSpPr/>
          <p:nvPr/>
        </p:nvSpPr>
        <p:spPr>
          <a:xfrm flipH="1" rot="5400000">
            <a:off x="7020888" y="43660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3" name="Google Shape;1393;g3395cce3112_0_547"/>
          <p:cNvSpPr/>
          <p:nvPr/>
        </p:nvSpPr>
        <p:spPr>
          <a:xfrm>
            <a:off x="7021463" y="4373175"/>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g3395cce3112_0_547"/>
          <p:cNvSpPr/>
          <p:nvPr/>
        </p:nvSpPr>
        <p:spPr>
          <a:xfrm flipH="1" rot="5400000">
            <a:off x="7166163" y="429703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5" name="Google Shape;1395;g3395cce3112_0_547"/>
          <p:cNvSpPr/>
          <p:nvPr/>
        </p:nvSpPr>
        <p:spPr>
          <a:xfrm flipH="1" rot="5400000">
            <a:off x="7160013" y="42766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6" name="Google Shape;1396;g3395cce3112_0_547"/>
          <p:cNvSpPr/>
          <p:nvPr/>
        </p:nvSpPr>
        <p:spPr>
          <a:xfrm flipH="1" rot="5400000">
            <a:off x="7150738" y="432731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7" name="Google Shape;1397;g3395cce3112_0_547"/>
          <p:cNvSpPr/>
          <p:nvPr/>
        </p:nvSpPr>
        <p:spPr>
          <a:xfrm flipH="1" rot="5400000">
            <a:off x="7135863" y="42189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8" name="Google Shape;1398;g3395cce3112_0_547"/>
          <p:cNvSpPr/>
          <p:nvPr/>
        </p:nvSpPr>
        <p:spPr>
          <a:xfrm flipH="1" rot="5400000">
            <a:off x="7194663" y="41919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9" name="Google Shape;1399;g3395cce3112_0_547"/>
          <p:cNvSpPr/>
          <p:nvPr/>
        </p:nvSpPr>
        <p:spPr>
          <a:xfrm flipH="1" rot="5400000">
            <a:off x="7250088" y="4279888"/>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0" name="Google Shape;1400;g3395cce3112_0_547"/>
          <p:cNvSpPr/>
          <p:nvPr/>
        </p:nvSpPr>
        <p:spPr>
          <a:xfrm flipH="1" rot="5400000">
            <a:off x="7005500" y="42734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1" name="Google Shape;1401;g3395cce3112_0_547"/>
          <p:cNvSpPr/>
          <p:nvPr/>
        </p:nvSpPr>
        <p:spPr>
          <a:xfrm flipH="1" rot="5400000">
            <a:off x="7003013" y="38849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2" name="Google Shape;1402;g3395cce3112_0_547"/>
          <p:cNvSpPr/>
          <p:nvPr/>
        </p:nvSpPr>
        <p:spPr>
          <a:xfrm>
            <a:off x="7003588" y="3892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3" name="Google Shape;1403;g3395cce3112_0_547"/>
          <p:cNvSpPr/>
          <p:nvPr/>
        </p:nvSpPr>
        <p:spPr>
          <a:xfrm flipH="1" rot="5400000">
            <a:off x="7148288" y="38159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4" name="Google Shape;1404;g3395cce3112_0_547"/>
          <p:cNvSpPr/>
          <p:nvPr/>
        </p:nvSpPr>
        <p:spPr>
          <a:xfrm flipH="1" rot="5400000">
            <a:off x="7142138" y="37954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5" name="Google Shape;1405;g3395cce3112_0_547"/>
          <p:cNvSpPr/>
          <p:nvPr/>
        </p:nvSpPr>
        <p:spPr>
          <a:xfrm flipH="1" rot="5400000">
            <a:off x="7132863" y="384618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g3395cce3112_0_547"/>
          <p:cNvSpPr/>
          <p:nvPr/>
        </p:nvSpPr>
        <p:spPr>
          <a:xfrm flipH="1" rot="5400000">
            <a:off x="7117988" y="3737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7" name="Google Shape;1407;g3395cce3112_0_547"/>
          <p:cNvSpPr/>
          <p:nvPr/>
        </p:nvSpPr>
        <p:spPr>
          <a:xfrm flipH="1" rot="5400000">
            <a:off x="7176788" y="37108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8" name="Google Shape;1408;g3395cce3112_0_547"/>
          <p:cNvSpPr/>
          <p:nvPr/>
        </p:nvSpPr>
        <p:spPr>
          <a:xfrm flipH="1" rot="5400000">
            <a:off x="7232213" y="37987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9" name="Google Shape;1409;g3395cce3112_0_547"/>
          <p:cNvSpPr/>
          <p:nvPr/>
        </p:nvSpPr>
        <p:spPr>
          <a:xfrm flipH="1" rot="5400000">
            <a:off x="6987625" y="3792338"/>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g3395cce3112_0_547"/>
          <p:cNvSpPr/>
          <p:nvPr/>
        </p:nvSpPr>
        <p:spPr>
          <a:xfrm flipH="1" rot="5400000">
            <a:off x="6961113" y="34468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1" name="Google Shape;1411;g3395cce3112_0_547"/>
          <p:cNvSpPr/>
          <p:nvPr/>
        </p:nvSpPr>
        <p:spPr>
          <a:xfrm>
            <a:off x="6961688" y="345391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2" name="Google Shape;1412;g3395cce3112_0_547"/>
          <p:cNvSpPr/>
          <p:nvPr/>
        </p:nvSpPr>
        <p:spPr>
          <a:xfrm flipH="1" rot="5400000">
            <a:off x="7106388" y="33777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g3395cce3112_0_547"/>
          <p:cNvSpPr/>
          <p:nvPr/>
        </p:nvSpPr>
        <p:spPr>
          <a:xfrm flipH="1" rot="5400000">
            <a:off x="7100238" y="33573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4" name="Google Shape;1414;g3395cce3112_0_547"/>
          <p:cNvSpPr/>
          <p:nvPr/>
        </p:nvSpPr>
        <p:spPr>
          <a:xfrm flipH="1" rot="5400000">
            <a:off x="7090963" y="3408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5" name="Google Shape;1415;g3395cce3112_0_547"/>
          <p:cNvSpPr/>
          <p:nvPr/>
        </p:nvSpPr>
        <p:spPr>
          <a:xfrm flipH="1" rot="5400000">
            <a:off x="7076088" y="32997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6" name="Google Shape;1416;g3395cce3112_0_547"/>
          <p:cNvSpPr/>
          <p:nvPr/>
        </p:nvSpPr>
        <p:spPr>
          <a:xfrm flipH="1" rot="5400000">
            <a:off x="7134888" y="32727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7" name="Google Shape;1417;g3395cce3112_0_547"/>
          <p:cNvSpPr/>
          <p:nvPr/>
        </p:nvSpPr>
        <p:spPr>
          <a:xfrm flipH="1" rot="5400000">
            <a:off x="7190313" y="33606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8" name="Google Shape;1418;g3395cce3112_0_547"/>
          <p:cNvSpPr/>
          <p:nvPr/>
        </p:nvSpPr>
        <p:spPr>
          <a:xfrm flipH="1" rot="5400000">
            <a:off x="6945725" y="33542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9" name="Google Shape;1419;g3395cce3112_0_547"/>
          <p:cNvSpPr/>
          <p:nvPr/>
        </p:nvSpPr>
        <p:spPr>
          <a:xfrm flipH="1" rot="5400000">
            <a:off x="7021663" y="36430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0" name="Google Shape;1420;g3395cce3112_0_547"/>
          <p:cNvSpPr/>
          <p:nvPr/>
        </p:nvSpPr>
        <p:spPr>
          <a:xfrm>
            <a:off x="7022238" y="3650163"/>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1" name="Google Shape;1421;g3395cce3112_0_547"/>
          <p:cNvSpPr/>
          <p:nvPr/>
        </p:nvSpPr>
        <p:spPr>
          <a:xfrm flipH="1" rot="5400000">
            <a:off x="7166938" y="357402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2" name="Google Shape;1422;g3395cce3112_0_547"/>
          <p:cNvSpPr/>
          <p:nvPr/>
        </p:nvSpPr>
        <p:spPr>
          <a:xfrm flipH="1" rot="5400000">
            <a:off x="7160788" y="35536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3" name="Google Shape;1423;g3395cce3112_0_547"/>
          <p:cNvSpPr/>
          <p:nvPr/>
        </p:nvSpPr>
        <p:spPr>
          <a:xfrm flipH="1" rot="5400000">
            <a:off x="7151513" y="360430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4" name="Google Shape;1424;g3395cce3112_0_547"/>
          <p:cNvSpPr/>
          <p:nvPr/>
        </p:nvSpPr>
        <p:spPr>
          <a:xfrm flipH="1" rot="5400000">
            <a:off x="7136638" y="34959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5" name="Google Shape;1425;g3395cce3112_0_547"/>
          <p:cNvSpPr/>
          <p:nvPr/>
        </p:nvSpPr>
        <p:spPr>
          <a:xfrm flipH="1" rot="5400000">
            <a:off x="7195438" y="34689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6" name="Google Shape;1426;g3395cce3112_0_547"/>
          <p:cNvSpPr/>
          <p:nvPr/>
        </p:nvSpPr>
        <p:spPr>
          <a:xfrm flipH="1" rot="5400000">
            <a:off x="7250863" y="3556875"/>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7" name="Google Shape;1427;g3395cce3112_0_547"/>
          <p:cNvSpPr/>
          <p:nvPr/>
        </p:nvSpPr>
        <p:spPr>
          <a:xfrm flipH="1" rot="5400000">
            <a:off x="7006275" y="3550450"/>
            <a:ext cx="27000" cy="27000"/>
          </a:xfrm>
          <a:prstGeom prst="ellips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8" name="Google Shape;1428;g3395cce3112_0_547"/>
          <p:cNvSpPr/>
          <p:nvPr/>
        </p:nvSpPr>
        <p:spPr>
          <a:xfrm flipH="1" rot="5400000">
            <a:off x="7347063" y="43443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9" name="Google Shape;1429;g3395cce3112_0_547"/>
          <p:cNvSpPr/>
          <p:nvPr/>
        </p:nvSpPr>
        <p:spPr>
          <a:xfrm flipH="1" rot="5400000">
            <a:off x="7360463" y="4174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g3395cce3112_0_547"/>
          <p:cNvSpPr/>
          <p:nvPr/>
        </p:nvSpPr>
        <p:spPr>
          <a:xfrm flipH="1" rot="5400000">
            <a:off x="7419263" y="4147263"/>
            <a:ext cx="27000" cy="270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g3395cce3112_0_547"/>
          <p:cNvSpPr txBox="1"/>
          <p:nvPr/>
        </p:nvSpPr>
        <p:spPr>
          <a:xfrm>
            <a:off x="4559888" y="3485300"/>
            <a:ext cx="1661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After K-means: data coloured by cluster label</a:t>
            </a:r>
            <a:endParaRPr>
              <a:solidFill>
                <a:srgbClr val="000000"/>
              </a:solidFill>
              <a:latin typeface="Outfit"/>
              <a:ea typeface="Outfit"/>
              <a:cs typeface="Outfit"/>
              <a:sym typeface="Outfit"/>
            </a:endParaRPr>
          </a:p>
          <a:p>
            <a:pPr indent="0" lvl="0" marL="0" rtl="0" algn="ctr">
              <a:spcBef>
                <a:spcPts val="0"/>
              </a:spcBef>
              <a:spcAft>
                <a:spcPts val="0"/>
              </a:spcAft>
              <a:buNone/>
            </a:pPr>
            <a:r>
              <a:t/>
            </a:r>
            <a:endParaRPr>
              <a:solidFill>
                <a:srgbClr val="000000"/>
              </a:solidFill>
              <a:latin typeface="Outfit"/>
              <a:ea typeface="Outfit"/>
              <a:cs typeface="Outfit"/>
              <a:sym typeface="Outfit"/>
            </a:endParaRPr>
          </a:p>
          <a:p>
            <a:pPr indent="0" lvl="0" marL="0" rtl="0" algn="ctr">
              <a:spcBef>
                <a:spcPts val="0"/>
              </a:spcBef>
              <a:spcAft>
                <a:spcPts val="0"/>
              </a:spcAft>
              <a:buNone/>
            </a:pPr>
            <a:r>
              <a:rPr lang="en-GB">
                <a:solidFill>
                  <a:srgbClr val="000000"/>
                </a:solidFill>
                <a:latin typeface="Outfit"/>
                <a:ea typeface="Outfit"/>
                <a:cs typeface="Outfit"/>
                <a:sym typeface="Outfit"/>
              </a:rPr>
              <a:t>With K = 2</a:t>
            </a:r>
            <a:endParaRPr>
              <a:solidFill>
                <a:srgbClr val="000000"/>
              </a:solidFill>
              <a:latin typeface="Outfit"/>
              <a:ea typeface="Outfit"/>
              <a:cs typeface="Outfit"/>
              <a:sym typeface="Outfit"/>
            </a:endParaRPr>
          </a:p>
        </p:txBody>
      </p:sp>
      <p:cxnSp>
        <p:nvCxnSpPr>
          <p:cNvPr id="1432" name="Google Shape;1432;g3395cce3112_0_547"/>
          <p:cNvCxnSpPr/>
          <p:nvPr/>
        </p:nvCxnSpPr>
        <p:spPr>
          <a:xfrm flipH="1">
            <a:off x="6450750" y="3540675"/>
            <a:ext cx="1517400" cy="8868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g3395cce3112_0_147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800">
                <a:solidFill>
                  <a:srgbClr val="003C3B"/>
                </a:solidFill>
                <a:latin typeface="Arial"/>
                <a:ea typeface="Arial"/>
                <a:cs typeface="Arial"/>
                <a:sym typeface="Arial"/>
              </a:rPr>
              <a:t>Reinforcement learning (RL)</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1438" name="Google Shape;1438;g3395cce3112_0_1479"/>
          <p:cNvSpPr txBox="1"/>
          <p:nvPr/>
        </p:nvSpPr>
        <p:spPr>
          <a:xfrm>
            <a:off x="311700" y="1347850"/>
            <a:ext cx="8520600" cy="35433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RL algorithms (or agents) are trained to make decisions to achieve a goal with optimal results. Actions that move the agent towards their goal are reinforced, and those that move the agent away are ignored/penalised.</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This is a reward/punishment approach to improve the agents policy, that can often find solutions humans cannot anticipate.</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RL is often used in complex tasks, famously in AlphaGo.</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Example algorithms:</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Q-learning, policy gradient methods</a:t>
            </a:r>
            <a:endParaRPr sz="1800">
              <a:solidFill>
                <a:srgbClr val="003C3B"/>
              </a:solidFill>
              <a:latin typeface="Outfit"/>
              <a:ea typeface="Outfit"/>
              <a:cs typeface="Outfit"/>
              <a:sym typeface="Outfi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g3395cce3112_0_1484"/>
          <p:cNvSpPr txBox="1"/>
          <p:nvPr>
            <p:ph type="title"/>
          </p:nvPr>
        </p:nvSpPr>
        <p:spPr>
          <a:xfrm>
            <a:off x="390120" y="3180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200">
                <a:solidFill>
                  <a:srgbClr val="003C3B"/>
                </a:solidFill>
                <a:latin typeface="Arial"/>
                <a:ea typeface="Arial"/>
                <a:cs typeface="Arial"/>
                <a:sym typeface="Arial"/>
              </a:rPr>
              <a:t>Reinforcement learning</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2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1444" name="Google Shape;1444;g3395cce3112_0_1484"/>
          <p:cNvSpPr txBox="1"/>
          <p:nvPr/>
        </p:nvSpPr>
        <p:spPr>
          <a:xfrm>
            <a:off x="311700" y="1027850"/>
            <a:ext cx="8520600" cy="3863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Goal: play a 2D game with no initial knowledge of the rules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1200"/>
              </a:spcAft>
              <a:buNone/>
            </a:pPr>
            <a:r>
              <a:t/>
            </a:r>
            <a:endParaRPr sz="1800">
              <a:solidFill>
                <a:srgbClr val="003C3B"/>
              </a:solidFill>
              <a:latin typeface="Outfit"/>
              <a:ea typeface="Outfit"/>
              <a:cs typeface="Outfit"/>
              <a:sym typeface="Outfit"/>
            </a:endParaRPr>
          </a:p>
        </p:txBody>
      </p:sp>
      <p:sp>
        <p:nvSpPr>
          <p:cNvPr id="1445" name="Google Shape;1445;g3395cce3112_0_1484"/>
          <p:cNvSpPr/>
          <p:nvPr/>
        </p:nvSpPr>
        <p:spPr>
          <a:xfrm>
            <a:off x="2689872" y="1976113"/>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RL agent</a:t>
            </a:r>
            <a:endParaRPr>
              <a:latin typeface="Outfit"/>
              <a:ea typeface="Outfit"/>
              <a:cs typeface="Outfit"/>
              <a:sym typeface="Outfit"/>
            </a:endParaRPr>
          </a:p>
        </p:txBody>
      </p:sp>
      <p:sp>
        <p:nvSpPr>
          <p:cNvPr id="1446" name="Google Shape;1446;g3395cce3112_0_1484"/>
          <p:cNvSpPr/>
          <p:nvPr/>
        </p:nvSpPr>
        <p:spPr>
          <a:xfrm>
            <a:off x="2689872" y="4255538"/>
            <a:ext cx="1100800" cy="572700"/>
          </a:xfrm>
          <a:prstGeom prst="flowChartProcess">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Computer game</a:t>
            </a:r>
            <a:endParaRPr>
              <a:latin typeface="Outfit"/>
              <a:ea typeface="Outfit"/>
              <a:cs typeface="Outfit"/>
              <a:sym typeface="Outfit"/>
            </a:endParaRPr>
          </a:p>
        </p:txBody>
      </p:sp>
      <p:cxnSp>
        <p:nvCxnSpPr>
          <p:cNvPr id="1447" name="Google Shape;1447;g3395cce3112_0_1484"/>
          <p:cNvCxnSpPr>
            <a:stCxn id="1446" idx="0"/>
            <a:endCxn id="1445" idx="2"/>
          </p:cNvCxnSpPr>
          <p:nvPr/>
        </p:nvCxnSpPr>
        <p:spPr>
          <a:xfrm rot="10800000">
            <a:off x="3240272" y="2548838"/>
            <a:ext cx="0" cy="1706700"/>
          </a:xfrm>
          <a:prstGeom prst="straightConnector1">
            <a:avLst/>
          </a:prstGeom>
          <a:noFill/>
          <a:ln cap="flat" cmpd="sng" w="9525">
            <a:solidFill>
              <a:srgbClr val="595959"/>
            </a:solidFill>
            <a:prstDash val="solid"/>
            <a:round/>
            <a:headEnd len="med" w="med" type="none"/>
            <a:tailEnd len="med" w="med" type="triangle"/>
          </a:ln>
        </p:spPr>
      </p:cxnSp>
      <p:pic>
        <p:nvPicPr>
          <p:cNvPr descr="The 'Space Invaders' Creator Reveals the Game's Origin Story | WIRED" id="1448" name="Google Shape;1448;g3395cce3112_0_1484"/>
          <p:cNvPicPr preferRelativeResize="0"/>
          <p:nvPr/>
        </p:nvPicPr>
        <p:blipFill rotWithShape="1">
          <a:blip r:embed="rId3">
            <a:alphaModFix/>
          </a:blip>
          <a:srcRect b="0" l="16091" r="13639" t="0"/>
          <a:stretch/>
        </p:blipFill>
        <p:spPr>
          <a:xfrm>
            <a:off x="653225" y="2596950"/>
            <a:ext cx="1476897" cy="1610524"/>
          </a:xfrm>
          <a:prstGeom prst="rect">
            <a:avLst/>
          </a:prstGeom>
          <a:noFill/>
          <a:ln>
            <a:noFill/>
          </a:ln>
        </p:spPr>
      </p:pic>
      <p:cxnSp>
        <p:nvCxnSpPr>
          <p:cNvPr id="1449" name="Google Shape;1449;g3395cce3112_0_1484"/>
          <p:cNvCxnSpPr>
            <a:stCxn id="1446" idx="1"/>
            <a:endCxn id="1448" idx="2"/>
          </p:cNvCxnSpPr>
          <p:nvPr/>
        </p:nvCxnSpPr>
        <p:spPr>
          <a:xfrm rot="10800000">
            <a:off x="1391772" y="4207388"/>
            <a:ext cx="1298100" cy="334500"/>
          </a:xfrm>
          <a:prstGeom prst="bentConnector2">
            <a:avLst/>
          </a:prstGeom>
          <a:noFill/>
          <a:ln cap="flat" cmpd="sng" w="9525">
            <a:solidFill>
              <a:srgbClr val="595959"/>
            </a:solidFill>
            <a:prstDash val="solid"/>
            <a:round/>
            <a:headEnd len="med" w="med" type="none"/>
            <a:tailEnd len="med" w="med" type="triangle"/>
          </a:ln>
        </p:spPr>
      </p:cxnSp>
      <p:cxnSp>
        <p:nvCxnSpPr>
          <p:cNvPr id="1450" name="Google Shape;1450;g3395cce3112_0_1484"/>
          <p:cNvCxnSpPr>
            <a:stCxn id="1448" idx="0"/>
            <a:endCxn id="1445" idx="1"/>
          </p:cNvCxnSpPr>
          <p:nvPr/>
        </p:nvCxnSpPr>
        <p:spPr>
          <a:xfrm rot="-5400000">
            <a:off x="1873473" y="1780650"/>
            <a:ext cx="334500" cy="1298100"/>
          </a:xfrm>
          <a:prstGeom prst="bentConnector2">
            <a:avLst/>
          </a:prstGeom>
          <a:noFill/>
          <a:ln cap="flat" cmpd="sng" w="9525">
            <a:solidFill>
              <a:srgbClr val="595959"/>
            </a:solidFill>
            <a:prstDash val="solid"/>
            <a:round/>
            <a:headEnd len="med" w="med" type="none"/>
            <a:tailEnd len="med" w="med" type="triangle"/>
          </a:ln>
        </p:spPr>
      </p:cxnSp>
      <p:pic>
        <p:nvPicPr>
          <p:cNvPr descr="Joystick Icon, Game Console svg, png, jpg, eps, pdf, clipart, vector" id="1451" name="Google Shape;1451;g3395cce3112_0_1484"/>
          <p:cNvPicPr preferRelativeResize="0"/>
          <p:nvPr/>
        </p:nvPicPr>
        <p:blipFill rotWithShape="1">
          <a:blip r:embed="rId4">
            <a:alphaModFix/>
          </a:blip>
          <a:srcRect b="12738" l="0" r="0" t="15007"/>
          <a:stretch/>
        </p:blipFill>
        <p:spPr>
          <a:xfrm>
            <a:off x="4350425" y="3120773"/>
            <a:ext cx="1222901" cy="710699"/>
          </a:xfrm>
          <a:prstGeom prst="rect">
            <a:avLst/>
          </a:prstGeom>
          <a:noFill/>
          <a:ln>
            <a:noFill/>
          </a:ln>
        </p:spPr>
      </p:pic>
      <p:cxnSp>
        <p:nvCxnSpPr>
          <p:cNvPr id="1452" name="Google Shape;1452;g3395cce3112_0_1484"/>
          <p:cNvCxnSpPr>
            <a:stCxn id="1445" idx="3"/>
            <a:endCxn id="1451" idx="0"/>
          </p:cNvCxnSpPr>
          <p:nvPr/>
        </p:nvCxnSpPr>
        <p:spPr>
          <a:xfrm>
            <a:off x="3790672" y="2262463"/>
            <a:ext cx="1171200" cy="858300"/>
          </a:xfrm>
          <a:prstGeom prst="bentConnector2">
            <a:avLst/>
          </a:prstGeom>
          <a:noFill/>
          <a:ln cap="flat" cmpd="sng" w="9525">
            <a:solidFill>
              <a:srgbClr val="595959"/>
            </a:solidFill>
            <a:prstDash val="solid"/>
            <a:round/>
            <a:headEnd len="med" w="med" type="none"/>
            <a:tailEnd len="med" w="med" type="triangle"/>
          </a:ln>
        </p:spPr>
      </p:cxnSp>
      <p:cxnSp>
        <p:nvCxnSpPr>
          <p:cNvPr id="1453" name="Google Shape;1453;g3395cce3112_0_1484"/>
          <p:cNvCxnSpPr>
            <a:stCxn id="1451" idx="2"/>
            <a:endCxn id="1446" idx="3"/>
          </p:cNvCxnSpPr>
          <p:nvPr/>
        </p:nvCxnSpPr>
        <p:spPr>
          <a:xfrm rot="5400000">
            <a:off x="4021075" y="3601073"/>
            <a:ext cx="710400" cy="1171200"/>
          </a:xfrm>
          <a:prstGeom prst="bentConnector2">
            <a:avLst/>
          </a:prstGeom>
          <a:noFill/>
          <a:ln cap="flat" cmpd="sng" w="9525">
            <a:solidFill>
              <a:srgbClr val="595959"/>
            </a:solidFill>
            <a:prstDash val="solid"/>
            <a:round/>
            <a:headEnd len="med" w="med" type="none"/>
            <a:tailEnd len="med" w="med" type="triangle"/>
          </a:ln>
        </p:spPr>
      </p:cxnSp>
      <p:sp>
        <p:nvSpPr>
          <p:cNvPr id="1454" name="Google Shape;1454;g3395cce3112_0_1484"/>
          <p:cNvSpPr txBox="1"/>
          <p:nvPr/>
        </p:nvSpPr>
        <p:spPr>
          <a:xfrm>
            <a:off x="1096475" y="1862250"/>
            <a:ext cx="159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game state, st</a:t>
            </a:r>
            <a:endParaRPr>
              <a:latin typeface="Outfit"/>
              <a:ea typeface="Outfit"/>
              <a:cs typeface="Outfit"/>
              <a:sym typeface="Outfit"/>
            </a:endParaRPr>
          </a:p>
        </p:txBody>
      </p:sp>
      <p:sp>
        <p:nvSpPr>
          <p:cNvPr id="1455" name="Google Shape;1455;g3395cce3112_0_1484"/>
          <p:cNvSpPr txBox="1"/>
          <p:nvPr/>
        </p:nvSpPr>
        <p:spPr>
          <a:xfrm>
            <a:off x="3186750" y="3094388"/>
            <a:ext cx="96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reward (score), rt</a:t>
            </a:r>
            <a:endParaRPr>
              <a:latin typeface="Outfit"/>
              <a:ea typeface="Outfit"/>
              <a:cs typeface="Outfit"/>
              <a:sym typeface="Outfit"/>
            </a:endParaRPr>
          </a:p>
        </p:txBody>
      </p:sp>
      <p:sp>
        <p:nvSpPr>
          <p:cNvPr id="1456" name="Google Shape;1456;g3395cce3112_0_1484"/>
          <p:cNvSpPr txBox="1"/>
          <p:nvPr/>
        </p:nvSpPr>
        <p:spPr>
          <a:xfrm>
            <a:off x="4933275" y="2200125"/>
            <a:ext cx="1222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000000"/>
                </a:solidFill>
                <a:latin typeface="Outfit"/>
                <a:ea typeface="Outfit"/>
                <a:cs typeface="Outfit"/>
                <a:sym typeface="Outfit"/>
              </a:rPr>
              <a:t>actions (control player), at</a:t>
            </a:r>
            <a:endParaRPr>
              <a:latin typeface="Outfit"/>
              <a:ea typeface="Outfit"/>
              <a:cs typeface="Outfit"/>
              <a:sym typeface="Outfit"/>
            </a:endParaRPr>
          </a:p>
        </p:txBody>
      </p:sp>
      <p:sp>
        <p:nvSpPr>
          <p:cNvPr id="1457" name="Google Shape;1457;g3395cce3112_0_1484"/>
          <p:cNvSpPr txBox="1"/>
          <p:nvPr/>
        </p:nvSpPr>
        <p:spPr>
          <a:xfrm>
            <a:off x="6475900" y="1792600"/>
            <a:ext cx="2463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Outfit"/>
              <a:buChar char="●"/>
            </a:pPr>
            <a:r>
              <a:rPr lang="en-GB">
                <a:solidFill>
                  <a:srgbClr val="000000"/>
                </a:solidFill>
                <a:latin typeface="Outfit"/>
                <a:ea typeface="Outfit"/>
                <a:cs typeface="Outfit"/>
                <a:sym typeface="Outfit"/>
              </a:rPr>
              <a:t>Agent observes system state.</a:t>
            </a:r>
            <a:endParaRPr>
              <a:solidFill>
                <a:srgbClr val="000000"/>
              </a:solidFill>
              <a:latin typeface="Outfit"/>
              <a:ea typeface="Outfit"/>
              <a:cs typeface="Outfit"/>
              <a:sym typeface="Outfit"/>
            </a:endParaRPr>
          </a:p>
          <a:p>
            <a:pPr indent="-317500" lvl="0" marL="457200" rtl="0" algn="l">
              <a:spcBef>
                <a:spcPts val="0"/>
              </a:spcBef>
              <a:spcAft>
                <a:spcPts val="0"/>
              </a:spcAft>
              <a:buClr>
                <a:srgbClr val="000000"/>
              </a:buClr>
              <a:buSzPts val="1400"/>
              <a:buFont typeface="Outfit"/>
              <a:buChar char="●"/>
            </a:pPr>
            <a:r>
              <a:rPr lang="en-GB">
                <a:solidFill>
                  <a:srgbClr val="000000"/>
                </a:solidFill>
                <a:latin typeface="Outfit"/>
                <a:ea typeface="Outfit"/>
                <a:cs typeface="Outfit"/>
                <a:sym typeface="Outfit"/>
              </a:rPr>
              <a:t>Agent takes action using its policy (moves the player).</a:t>
            </a:r>
            <a:endParaRPr>
              <a:solidFill>
                <a:srgbClr val="000000"/>
              </a:solidFill>
              <a:latin typeface="Outfit"/>
              <a:ea typeface="Outfit"/>
              <a:cs typeface="Outfit"/>
              <a:sym typeface="Outfit"/>
            </a:endParaRPr>
          </a:p>
          <a:p>
            <a:pPr indent="-317500" lvl="0" marL="457200" rtl="0" algn="l">
              <a:spcBef>
                <a:spcPts val="0"/>
              </a:spcBef>
              <a:spcAft>
                <a:spcPts val="0"/>
              </a:spcAft>
              <a:buClr>
                <a:srgbClr val="000000"/>
              </a:buClr>
              <a:buSzPts val="1400"/>
              <a:buFont typeface="Outfit"/>
              <a:buChar char="●"/>
            </a:pPr>
            <a:r>
              <a:rPr lang="en-GB">
                <a:solidFill>
                  <a:srgbClr val="000000"/>
                </a:solidFill>
                <a:latin typeface="Outfit"/>
                <a:ea typeface="Outfit"/>
                <a:cs typeface="Outfit"/>
                <a:sym typeface="Outfit"/>
              </a:rPr>
              <a:t>Agent observes change in reward i.e. score.</a:t>
            </a:r>
            <a:endParaRPr>
              <a:solidFill>
                <a:srgbClr val="000000"/>
              </a:solidFill>
              <a:latin typeface="Outfit"/>
              <a:ea typeface="Outfit"/>
              <a:cs typeface="Outfit"/>
              <a:sym typeface="Outfit"/>
            </a:endParaRPr>
          </a:p>
          <a:p>
            <a:pPr indent="-317500" lvl="0" marL="457200" rtl="0" algn="l">
              <a:spcBef>
                <a:spcPts val="0"/>
              </a:spcBef>
              <a:spcAft>
                <a:spcPts val="0"/>
              </a:spcAft>
              <a:buClr>
                <a:srgbClr val="000000"/>
              </a:buClr>
              <a:buSzPts val="1400"/>
              <a:buFont typeface="Outfit"/>
              <a:buChar char="●"/>
            </a:pPr>
            <a:r>
              <a:rPr lang="en-GB">
                <a:solidFill>
                  <a:srgbClr val="000000"/>
                </a:solidFill>
                <a:latin typeface="Outfit"/>
                <a:ea typeface="Outfit"/>
                <a:cs typeface="Outfit"/>
                <a:sym typeface="Outfit"/>
              </a:rPr>
              <a:t>Agents policy is gradually improved by rewarding successful actions, and penalising unsuccessful ones.</a:t>
            </a:r>
            <a:endParaRPr>
              <a:solidFill>
                <a:srgbClr val="000000"/>
              </a:solidFill>
              <a:latin typeface="Outfit"/>
              <a:ea typeface="Outfit"/>
              <a:cs typeface="Outfit"/>
              <a:sym typeface="Outfit"/>
            </a:endParaRPr>
          </a:p>
          <a:p>
            <a:pPr indent="0" lvl="0" marL="0" rtl="0" algn="l">
              <a:spcBef>
                <a:spcPts val="0"/>
              </a:spcBef>
              <a:spcAft>
                <a:spcPts val="0"/>
              </a:spcAft>
              <a:buNone/>
            </a:pPr>
            <a:r>
              <a:t/>
            </a:r>
            <a:endParaRPr>
              <a:solidFill>
                <a:srgbClr val="000000"/>
              </a:solidFill>
              <a:latin typeface="Outfit"/>
              <a:ea typeface="Outfit"/>
              <a:cs typeface="Outfit"/>
              <a:sym typeface="Outfi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39c4082edf_0_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Programme Funding​</a:t>
            </a:r>
            <a:endParaRPr/>
          </a:p>
        </p:txBody>
      </p:sp>
      <p:sp>
        <p:nvSpPr>
          <p:cNvPr id="228" name="Google Shape;228;g339c4082edf_0_6"/>
          <p:cNvSpPr txBox="1"/>
          <p:nvPr>
            <p:ph idx="1" type="body"/>
          </p:nvPr>
        </p:nvSpPr>
        <p:spPr>
          <a:xfrm>
            <a:off x="424550" y="1509750"/>
            <a:ext cx="8235300" cy="32562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500">
                <a:solidFill>
                  <a:srgbClr val="003C3B"/>
                </a:solidFill>
              </a:rPr>
              <a:t>The CfRR training programme is supported by:​</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323850" lvl="0" marL="457200" rtl="0" algn="l">
              <a:lnSpc>
                <a:spcPct val="115000"/>
              </a:lnSpc>
              <a:spcBef>
                <a:spcPts val="455"/>
              </a:spcBef>
              <a:spcAft>
                <a:spcPts val="0"/>
              </a:spcAft>
              <a:buClr>
                <a:srgbClr val="003C3B"/>
              </a:buClr>
              <a:buSzPts val="1500"/>
              <a:buChar char="●"/>
            </a:pPr>
            <a:r>
              <a:rPr lang="en-GB" sz="1500">
                <a:solidFill>
                  <a:srgbClr val="003C3B"/>
                </a:solidFill>
              </a:rPr>
              <a:t>Research Software Analytics Group​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Institute for Data Science and Artificial Intelligence (IDSAI)​</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University of Exeter Reproducibility Leadership Team​</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EPSRC Research Software Engineering Fellowship​</a:t>
            </a:r>
            <a:endParaRPr sz="1500">
              <a:solidFill>
                <a:srgbClr val="003C3B"/>
              </a:solidFill>
            </a:endParaRPr>
          </a:p>
          <a:p>
            <a:pPr indent="-323850" lvl="0" marL="457200" rtl="0" algn="l">
              <a:lnSpc>
                <a:spcPct val="115000"/>
              </a:lnSpc>
              <a:spcBef>
                <a:spcPts val="0"/>
              </a:spcBef>
              <a:spcAft>
                <a:spcPts val="0"/>
              </a:spcAft>
              <a:buClr>
                <a:srgbClr val="003C3B"/>
              </a:buClr>
              <a:buSzPts val="1500"/>
              <a:buChar char="●"/>
            </a:pPr>
            <a:r>
              <a:rPr lang="en-GB" sz="1500">
                <a:solidFill>
                  <a:srgbClr val="003C3B"/>
                </a:solidFill>
              </a:rPr>
              <a:t>Community of academics who volunteer their time to support delivery ​</a:t>
            </a:r>
            <a:endParaRPr sz="1500">
              <a:solidFill>
                <a:srgbClr val="003C3B"/>
              </a:solidFill>
            </a:endParaRPr>
          </a:p>
          <a:p>
            <a:pPr indent="0" lvl="0" marL="0" rtl="0" algn="l">
              <a:spcBef>
                <a:spcPts val="455"/>
              </a:spcBef>
              <a:spcAft>
                <a:spcPts val="0"/>
              </a:spcAft>
              <a:buNone/>
            </a:pPr>
            <a:r>
              <a:t/>
            </a:r>
            <a:endParaRPr sz="1500">
              <a:solidFill>
                <a:srgbClr val="003C3B"/>
              </a:solidFill>
            </a:endParaRPr>
          </a:p>
          <a:p>
            <a:pPr indent="0" lvl="0" marL="0" rtl="0" algn="l">
              <a:spcBef>
                <a:spcPts val="455"/>
              </a:spcBef>
              <a:spcAft>
                <a:spcPts val="0"/>
              </a:spcAft>
              <a:buNone/>
            </a:pPr>
            <a:r>
              <a:rPr lang="en-GB" sz="1500">
                <a:solidFill>
                  <a:srgbClr val="003C3B"/>
                </a:solidFill>
              </a:rPr>
              <a:t>To make the case for continued investment, please help us demonstrate the impact of these sessions by attending all courses you register for and providing feedback at the end of the course.</a:t>
            </a:r>
            <a:endParaRPr sz="1500">
              <a:solidFill>
                <a:srgbClr val="003C3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g3395cce3112_0_2428"/>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2800">
                <a:solidFill>
                  <a:srgbClr val="003C3B"/>
                </a:solidFill>
                <a:latin typeface="Arial"/>
                <a:ea typeface="Arial"/>
                <a:cs typeface="Arial"/>
                <a:sym typeface="Arial"/>
              </a:rPr>
              <a:t>Challenges with machine learning</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a:p>
            <a:pPr indent="0" lvl="0" marL="0" rtl="0" algn="l">
              <a:spcBef>
                <a:spcPts val="0"/>
              </a:spcBef>
              <a:spcAft>
                <a:spcPts val="0"/>
              </a:spcAft>
              <a:buNone/>
            </a:pPr>
            <a:r>
              <a:t/>
            </a:r>
            <a:endParaRPr sz="2800">
              <a:solidFill>
                <a:srgbClr val="003C3B"/>
              </a:solidFill>
              <a:latin typeface="Arial"/>
              <a:ea typeface="Arial"/>
              <a:cs typeface="Arial"/>
              <a:sym typeface="Arial"/>
            </a:endParaRPr>
          </a:p>
        </p:txBody>
      </p:sp>
      <p:sp>
        <p:nvSpPr>
          <p:cNvPr id="1463" name="Google Shape;1463;g3395cce3112_0_2428"/>
          <p:cNvSpPr txBox="1"/>
          <p:nvPr/>
        </p:nvSpPr>
        <p:spPr>
          <a:xfrm>
            <a:off x="311700" y="1347850"/>
            <a:ext cx="8520600" cy="3543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800">
                <a:solidFill>
                  <a:srgbClr val="003C3B"/>
                </a:solidFill>
                <a:latin typeface="Outfit"/>
                <a:ea typeface="Outfit"/>
                <a:cs typeface="Outfit"/>
                <a:sym typeface="Outfit"/>
              </a:rPr>
              <a:t>Data challenges</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Quantity: not enough training data to generalise across new samples</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Quality: garbage in, garbage out</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Bias: non-representative or biased data can lead to poor predictions</a:t>
            </a:r>
            <a:endParaRPr sz="1800">
              <a:solidFill>
                <a:srgbClr val="003C3B"/>
              </a:solidFill>
              <a:latin typeface="Outfit"/>
              <a:ea typeface="Outfit"/>
              <a:cs typeface="Outfit"/>
              <a:sym typeface="Outfit"/>
            </a:endParaRPr>
          </a:p>
          <a:p>
            <a:pPr indent="0" lvl="0" marL="0" rtl="0" algn="l">
              <a:lnSpc>
                <a:spcPct val="115000"/>
              </a:lnSpc>
              <a:spcBef>
                <a:spcPts val="1200"/>
              </a:spcBef>
              <a:spcAft>
                <a:spcPts val="0"/>
              </a:spcAft>
              <a:buNone/>
            </a:pPr>
            <a:r>
              <a:rPr lang="en-GB" sz="1800">
                <a:solidFill>
                  <a:srgbClr val="003C3B"/>
                </a:solidFill>
                <a:latin typeface="Outfit"/>
                <a:ea typeface="Outfit"/>
                <a:cs typeface="Outfit"/>
                <a:sym typeface="Outfit"/>
              </a:rPr>
              <a:t>Algorithm challenges</a:t>
            </a:r>
            <a:endParaRPr sz="1800">
              <a:solidFill>
                <a:srgbClr val="003C3B"/>
              </a:solidFill>
              <a:latin typeface="Outfit"/>
              <a:ea typeface="Outfit"/>
              <a:cs typeface="Outfit"/>
              <a:sym typeface="Outfit"/>
            </a:endParaRPr>
          </a:p>
          <a:p>
            <a:pPr indent="-342900" lvl="0" marL="457200" rtl="0" algn="l">
              <a:lnSpc>
                <a:spcPct val="115000"/>
              </a:lnSpc>
              <a:spcBef>
                <a:spcPts val="120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Overfitting: training a model that predicts well on training data, but not on new samples</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Underfitting: using a model too simple to make good predictions</a:t>
            </a:r>
            <a:endParaRPr sz="1800">
              <a:solidFill>
                <a:srgbClr val="003C3B"/>
              </a:solidFill>
              <a:latin typeface="Outfit"/>
              <a:ea typeface="Outfit"/>
              <a:cs typeface="Outfit"/>
              <a:sym typeface="Outfit"/>
            </a:endParaRPr>
          </a:p>
          <a:p>
            <a:pPr indent="-342900" lvl="0" marL="457200" rtl="0" algn="l">
              <a:lnSpc>
                <a:spcPct val="115000"/>
              </a:lnSpc>
              <a:spcBef>
                <a:spcPts val="0"/>
              </a:spcBef>
              <a:spcAft>
                <a:spcPts val="0"/>
              </a:spcAft>
              <a:buClr>
                <a:srgbClr val="003C3B"/>
              </a:buClr>
              <a:buSzPts val="1800"/>
              <a:buFont typeface="Outfit"/>
              <a:buChar char="●"/>
            </a:pPr>
            <a:r>
              <a:rPr lang="en-GB" sz="1800">
                <a:solidFill>
                  <a:srgbClr val="003C3B"/>
                </a:solidFill>
                <a:latin typeface="Outfit"/>
                <a:ea typeface="Outfit"/>
                <a:cs typeface="Outfit"/>
                <a:sym typeface="Outfit"/>
              </a:rPr>
              <a:t>Picking an algorithm: no free lunch theorem</a:t>
            </a:r>
            <a:endParaRPr sz="1800">
              <a:solidFill>
                <a:srgbClr val="003C3B"/>
              </a:solidFill>
              <a:latin typeface="Outfit"/>
              <a:ea typeface="Outfit"/>
              <a:cs typeface="Outfit"/>
              <a:sym typeface="Outfi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g339c4082edf_0_11"/>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Thank you!</a:t>
            </a:r>
            <a:endParaRPr/>
          </a:p>
        </p:txBody>
      </p:sp>
      <p:pic>
        <p:nvPicPr>
          <p:cNvPr descr="A qr code with black squares&#10;&#10;Description automatically generated" id="1469" name="Google Shape;1469;g339c4082edf_0_11"/>
          <p:cNvPicPr preferRelativeResize="0"/>
          <p:nvPr/>
        </p:nvPicPr>
        <p:blipFill>
          <a:blip r:embed="rId3">
            <a:alphaModFix/>
          </a:blip>
          <a:stretch>
            <a:fillRect/>
          </a:stretch>
        </p:blipFill>
        <p:spPr>
          <a:xfrm>
            <a:off x="3341288" y="1204950"/>
            <a:ext cx="2461425" cy="2461425"/>
          </a:xfrm>
          <a:prstGeom prst="rect">
            <a:avLst/>
          </a:prstGeom>
          <a:noFill/>
          <a:ln>
            <a:noFill/>
          </a:ln>
        </p:spPr>
      </p:pic>
      <p:sp>
        <p:nvSpPr>
          <p:cNvPr id="1470" name="Google Shape;1470;g339c4082edf_0_11"/>
          <p:cNvSpPr txBox="1"/>
          <p:nvPr/>
        </p:nvSpPr>
        <p:spPr>
          <a:xfrm>
            <a:off x="225331" y="2907406"/>
            <a:ext cx="1435800" cy="143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471" name="Google Shape;1471;g339c4082edf_0_11"/>
          <p:cNvSpPr txBox="1"/>
          <p:nvPr/>
        </p:nvSpPr>
        <p:spPr>
          <a:xfrm>
            <a:off x="1308300" y="3962400"/>
            <a:ext cx="6527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600">
                <a:solidFill>
                  <a:srgbClr val="003C3B"/>
                </a:solidFill>
                <a:latin typeface="Outfit"/>
                <a:ea typeface="Outfit"/>
                <a:cs typeface="Outfit"/>
                <a:sym typeface="Outfit"/>
              </a:rPr>
              <a:t>Post-workshop Anonymous Feedback Form 2024-25​</a:t>
            </a:r>
            <a:endParaRPr sz="1600">
              <a:solidFill>
                <a:srgbClr val="003C3B"/>
              </a:solidFill>
              <a:latin typeface="Outfit"/>
              <a:ea typeface="Outfit"/>
              <a:cs typeface="Outfit"/>
              <a:sym typeface="Outfit"/>
            </a:endParaRPr>
          </a:p>
          <a:p>
            <a:pPr indent="0" lvl="0" marL="0" rtl="0" algn="ctr">
              <a:spcBef>
                <a:spcPts val="0"/>
              </a:spcBef>
              <a:spcAft>
                <a:spcPts val="0"/>
              </a:spcAft>
              <a:buNone/>
            </a:pPr>
            <a:r>
              <a:rPr lang="en-GB" sz="1800" u="sng">
                <a:solidFill>
                  <a:srgbClr val="0563C1"/>
                </a:solidFill>
                <a:latin typeface="Outfit"/>
                <a:ea typeface="Outfit"/>
                <a:cs typeface="Outfit"/>
                <a:sym typeface="Outfit"/>
                <a:hlinkClick r:id="rId4">
                  <a:extLst>
                    <a:ext uri="{A12FA001-AC4F-418D-AE19-62706E023703}">
                      <ahyp:hlinkClr val="tx"/>
                    </a:ext>
                  </a:extLst>
                </a:hlinkClick>
              </a:rPr>
              <a:t>https://tinyurl.com/2d8fys7e</a:t>
            </a:r>
            <a:r>
              <a:rPr lang="en-GB" sz="1800">
                <a:solidFill>
                  <a:schemeClr val="dk1"/>
                </a:solidFill>
                <a:latin typeface="Outfit"/>
                <a:ea typeface="Outfit"/>
                <a:cs typeface="Outfit"/>
                <a:sym typeface="Outfit"/>
              </a:rPr>
              <a:t>​</a:t>
            </a:r>
            <a:endParaRPr sz="1600">
              <a:solidFill>
                <a:srgbClr val="003C3B"/>
              </a:solidFill>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
          <p:cNvSpPr txBox="1"/>
          <p:nvPr>
            <p:ph type="title"/>
          </p:nvPr>
        </p:nvSpPr>
        <p:spPr>
          <a:xfrm>
            <a:off x="396400" y="2792875"/>
            <a:ext cx="4986000" cy="1259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Outfit"/>
              <a:buNone/>
            </a:pPr>
            <a:r>
              <a:rPr lang="en-GB"/>
              <a:t>Intro to Machine Learning</a:t>
            </a:r>
            <a:endParaRPr/>
          </a:p>
          <a:p>
            <a:pPr indent="0" lvl="0" marL="0" rtl="0" algn="l">
              <a:lnSpc>
                <a:spcPct val="90000"/>
              </a:lnSpc>
              <a:spcBef>
                <a:spcPts val="0"/>
              </a:spcBef>
              <a:spcAft>
                <a:spcPts val="0"/>
              </a:spcAft>
              <a:buClr>
                <a:schemeClr val="lt1"/>
              </a:buClr>
              <a:buSzPts val="3200"/>
              <a:buFont typeface="Outfit"/>
              <a:buNone/>
            </a:pPr>
            <a:br>
              <a:rPr lang="en-GB"/>
            </a:br>
            <a:r>
              <a:rPr lang="en-GB" sz="2475"/>
              <a:t>Part 1 - What is </a:t>
            </a:r>
            <a:endParaRPr sz="2475"/>
          </a:p>
          <a:p>
            <a:pPr indent="0" lvl="0" marL="0" rtl="0" algn="l">
              <a:lnSpc>
                <a:spcPct val="90000"/>
              </a:lnSpc>
              <a:spcBef>
                <a:spcPts val="0"/>
              </a:spcBef>
              <a:spcAft>
                <a:spcPts val="0"/>
              </a:spcAft>
              <a:buClr>
                <a:schemeClr val="lt1"/>
              </a:buClr>
              <a:buSzPts val="3200"/>
              <a:buFont typeface="Outfit"/>
              <a:buNone/>
            </a:pPr>
            <a:r>
              <a:rPr lang="en-GB" sz="2475"/>
              <a:t>machine learning?</a:t>
            </a:r>
            <a:endParaRPr sz="247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
          <p:cNvSpPr txBox="1"/>
          <p:nvPr>
            <p:ph type="title"/>
          </p:nvPr>
        </p:nvSpPr>
        <p:spPr>
          <a:xfrm>
            <a:off x="390120" y="470470"/>
            <a:ext cx="6226717" cy="4619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3C3B"/>
              </a:buClr>
              <a:buSzPts val="3000"/>
              <a:buFont typeface="Outfit"/>
              <a:buNone/>
            </a:pPr>
            <a:r>
              <a:rPr lang="en-GB"/>
              <a:t>Course contents</a:t>
            </a:r>
            <a:endParaRPr/>
          </a:p>
        </p:txBody>
      </p:sp>
      <p:sp>
        <p:nvSpPr>
          <p:cNvPr id="239" name="Google Shape;239;p2"/>
          <p:cNvSpPr txBox="1"/>
          <p:nvPr>
            <p:ph idx="1" type="body"/>
          </p:nvPr>
        </p:nvSpPr>
        <p:spPr>
          <a:xfrm>
            <a:off x="424547" y="1187520"/>
            <a:ext cx="8235197" cy="357843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GB"/>
              <a:t>Session 1</a:t>
            </a:r>
            <a:endParaRPr/>
          </a:p>
          <a:p>
            <a:pPr indent="-320992" lvl="0" marL="457200" rtl="0" algn="l">
              <a:lnSpc>
                <a:spcPct val="115000"/>
              </a:lnSpc>
              <a:spcBef>
                <a:spcPts val="0"/>
              </a:spcBef>
              <a:spcAft>
                <a:spcPts val="0"/>
              </a:spcAft>
              <a:buSzPts val="1455"/>
              <a:buChar char="●"/>
            </a:pPr>
            <a:r>
              <a:rPr b="1" lang="en-GB"/>
              <a:t>Slides: what is machine learning?</a:t>
            </a:r>
            <a:endParaRPr b="1"/>
          </a:p>
          <a:p>
            <a:pPr indent="-320992" lvl="0" marL="457200" rtl="0" algn="l">
              <a:lnSpc>
                <a:spcPct val="115000"/>
              </a:lnSpc>
              <a:spcBef>
                <a:spcPts val="0"/>
              </a:spcBef>
              <a:spcAft>
                <a:spcPts val="0"/>
              </a:spcAft>
              <a:buSzPts val="1455"/>
              <a:buChar char="●"/>
            </a:pPr>
            <a:r>
              <a:rPr lang="en-GB"/>
              <a:t>Tutorial: linear regression</a:t>
            </a:r>
            <a:endParaRPr/>
          </a:p>
          <a:p>
            <a:pPr indent="-320992" lvl="0" marL="457200" rtl="0" algn="l">
              <a:lnSpc>
                <a:spcPct val="115000"/>
              </a:lnSpc>
              <a:spcBef>
                <a:spcPts val="0"/>
              </a:spcBef>
              <a:spcAft>
                <a:spcPts val="0"/>
              </a:spcAft>
              <a:buSzPts val="1455"/>
              <a:buChar char="●"/>
            </a:pPr>
            <a:r>
              <a:rPr lang="en-GB"/>
              <a:t>Slides: model selection and evaluation</a:t>
            </a:r>
            <a:endParaRPr/>
          </a:p>
          <a:p>
            <a:pPr indent="0" lvl="0" marL="0" rtl="0" algn="l">
              <a:lnSpc>
                <a:spcPct val="150000"/>
              </a:lnSpc>
              <a:spcBef>
                <a:spcPts val="1000"/>
              </a:spcBef>
              <a:spcAft>
                <a:spcPts val="0"/>
              </a:spcAft>
              <a:buNone/>
            </a:pPr>
            <a:r>
              <a:rPr lang="en-GB"/>
              <a:t>Session 2</a:t>
            </a:r>
            <a:endParaRPr/>
          </a:p>
          <a:p>
            <a:pPr indent="-320992" lvl="0" marL="457200" rtl="0" algn="l">
              <a:lnSpc>
                <a:spcPct val="115000"/>
              </a:lnSpc>
              <a:spcBef>
                <a:spcPts val="0"/>
              </a:spcBef>
              <a:spcAft>
                <a:spcPts val="0"/>
              </a:spcAft>
              <a:buSzPts val="1455"/>
              <a:buChar char="●"/>
            </a:pPr>
            <a:r>
              <a:rPr lang="en-GB"/>
              <a:t>Tutorial: model selection and evaluation</a:t>
            </a:r>
            <a:endParaRPr/>
          </a:p>
          <a:p>
            <a:pPr indent="-320992" lvl="0" marL="457200" rtl="0" algn="l">
              <a:lnSpc>
                <a:spcPct val="115000"/>
              </a:lnSpc>
              <a:spcBef>
                <a:spcPts val="0"/>
              </a:spcBef>
              <a:spcAft>
                <a:spcPts val="0"/>
              </a:spcAft>
              <a:buSzPts val="1455"/>
              <a:buChar char="●"/>
            </a:pPr>
            <a:r>
              <a:rPr lang="en-GB"/>
              <a:t>Slides: the machine learning pipeline</a:t>
            </a:r>
            <a:endParaRPr/>
          </a:p>
          <a:p>
            <a:pPr indent="-320992" lvl="0" marL="457200" rtl="0" algn="l">
              <a:lnSpc>
                <a:spcPct val="115000"/>
              </a:lnSpc>
              <a:spcBef>
                <a:spcPts val="0"/>
              </a:spcBef>
              <a:spcAft>
                <a:spcPts val="0"/>
              </a:spcAft>
              <a:buSzPts val="1455"/>
              <a:buChar char="●"/>
            </a:pPr>
            <a:r>
              <a:rPr lang="en-GB"/>
              <a:t>Tutorial: machine learning pipeline task</a:t>
            </a:r>
            <a:endParaRPr/>
          </a:p>
          <a:p>
            <a:pPr indent="0" lvl="0" marL="0" rtl="0" algn="l">
              <a:lnSpc>
                <a:spcPct val="150000"/>
              </a:lnSpc>
              <a:spcBef>
                <a:spcPts val="1000"/>
              </a:spcBef>
              <a:spcAft>
                <a:spcPts val="0"/>
              </a:spcAft>
              <a:buNone/>
            </a:pPr>
            <a:r>
              <a:rPr lang="en-GB"/>
              <a:t>Session 3</a:t>
            </a:r>
            <a:endParaRPr/>
          </a:p>
          <a:p>
            <a:pPr indent="-320992" lvl="0" marL="457200" rtl="0" algn="l">
              <a:lnSpc>
                <a:spcPct val="115000"/>
              </a:lnSpc>
              <a:spcBef>
                <a:spcPts val="0"/>
              </a:spcBef>
              <a:spcAft>
                <a:spcPts val="0"/>
              </a:spcAft>
              <a:buSzPts val="1455"/>
              <a:buChar char="●"/>
            </a:pPr>
            <a:r>
              <a:rPr lang="en-GB"/>
              <a:t>Continue with </a:t>
            </a:r>
            <a:r>
              <a:rPr lang="en-GB"/>
              <a:t>machine learning pipeline task</a:t>
            </a:r>
            <a:endParaRPr/>
          </a:p>
          <a:p>
            <a:pPr indent="-320992" lvl="0" marL="457200" rtl="0" algn="l">
              <a:lnSpc>
                <a:spcPct val="115000"/>
              </a:lnSpc>
              <a:spcBef>
                <a:spcPts val="0"/>
              </a:spcBef>
              <a:spcAft>
                <a:spcPts val="0"/>
              </a:spcAft>
              <a:buSzPts val="1455"/>
              <a:buChar char="●"/>
            </a:pPr>
            <a:r>
              <a:rPr lang="en-GB"/>
              <a:t>Tutorial: unsupervised learning</a:t>
            </a:r>
            <a:endParaRPr/>
          </a:p>
          <a:p>
            <a:pPr indent="0" lvl="0" marL="0" rtl="0" algn="l">
              <a:lnSpc>
                <a:spcPct val="90000"/>
              </a:lnSpc>
              <a:spcBef>
                <a:spcPts val="455"/>
              </a:spcBef>
              <a:spcAft>
                <a:spcPts val="0"/>
              </a:spcAft>
              <a:buSzPts val="1455"/>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395cce3112_0_206"/>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245" name="Google Shape;245;g3395cce3112_0_206"/>
          <p:cNvSpPr txBox="1"/>
          <p:nvPr/>
        </p:nvSpPr>
        <p:spPr>
          <a:xfrm>
            <a:off x="311700" y="21754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GB" sz="3000">
                <a:solidFill>
                  <a:srgbClr val="003C3B"/>
                </a:solidFill>
                <a:latin typeface="Outfit"/>
                <a:ea typeface="Outfit"/>
                <a:cs typeface="Outfit"/>
                <a:sym typeface="Outfit"/>
              </a:rPr>
              <a:t>Discuss with your neighbour!</a:t>
            </a:r>
            <a:endParaRPr sz="3000">
              <a:solidFill>
                <a:srgbClr val="003C3B"/>
              </a:solidFill>
              <a:latin typeface="Outfit"/>
              <a:ea typeface="Outfit"/>
              <a:cs typeface="Outfit"/>
              <a:sym typeface="Outfi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395cce3112_0_215"/>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p:txBody>
      </p:sp>
      <p:pic>
        <p:nvPicPr>
          <p:cNvPr descr="C-3PO - Wikipedia" id="251" name="Google Shape;251;g3395cce3112_0_215"/>
          <p:cNvPicPr preferRelativeResize="0"/>
          <p:nvPr/>
        </p:nvPicPr>
        <p:blipFill>
          <a:blip r:embed="rId3">
            <a:alphaModFix/>
          </a:blip>
          <a:stretch>
            <a:fillRect/>
          </a:stretch>
        </p:blipFill>
        <p:spPr>
          <a:xfrm>
            <a:off x="390688" y="1174175"/>
            <a:ext cx="1866900" cy="3581400"/>
          </a:xfrm>
          <a:prstGeom prst="rect">
            <a:avLst/>
          </a:prstGeom>
          <a:noFill/>
          <a:ln>
            <a:noFill/>
          </a:ln>
        </p:spPr>
      </p:pic>
      <p:pic>
        <p:nvPicPr>
          <p:cNvPr descr="WALL-E (character) - Wikipedia" id="252" name="Google Shape;252;g3395cce3112_0_215"/>
          <p:cNvPicPr preferRelativeResize="0"/>
          <p:nvPr/>
        </p:nvPicPr>
        <p:blipFill>
          <a:blip r:embed="rId4">
            <a:alphaModFix/>
          </a:blip>
          <a:stretch>
            <a:fillRect/>
          </a:stretch>
        </p:blipFill>
        <p:spPr>
          <a:xfrm>
            <a:off x="4764538" y="2213560"/>
            <a:ext cx="1866900" cy="2542015"/>
          </a:xfrm>
          <a:prstGeom prst="rect">
            <a:avLst/>
          </a:prstGeom>
          <a:noFill/>
          <a:ln>
            <a:noFill/>
          </a:ln>
        </p:spPr>
      </p:pic>
      <p:pic>
        <p:nvPicPr>
          <p:cNvPr descr="Terminator (character) - Wikipedia" id="253" name="Google Shape;253;g3395cce3112_0_215"/>
          <p:cNvPicPr preferRelativeResize="0"/>
          <p:nvPr/>
        </p:nvPicPr>
        <p:blipFill rotWithShape="1">
          <a:blip r:embed="rId5">
            <a:alphaModFix/>
          </a:blip>
          <a:srcRect b="0" l="25140" r="18578" t="0"/>
          <a:stretch/>
        </p:blipFill>
        <p:spPr>
          <a:xfrm>
            <a:off x="7241563" y="1393250"/>
            <a:ext cx="1511750" cy="3362325"/>
          </a:xfrm>
          <a:prstGeom prst="rect">
            <a:avLst/>
          </a:prstGeom>
          <a:noFill/>
          <a:ln>
            <a:noFill/>
          </a:ln>
        </p:spPr>
      </p:pic>
      <p:pic>
        <p:nvPicPr>
          <p:cNvPr descr="Marvin the Paranoid Android - Wikipedia" id="254" name="Google Shape;254;g3395cce3112_0_215"/>
          <p:cNvPicPr preferRelativeResize="0"/>
          <p:nvPr/>
        </p:nvPicPr>
        <p:blipFill>
          <a:blip r:embed="rId6">
            <a:alphaModFix/>
          </a:blip>
          <a:stretch>
            <a:fillRect/>
          </a:stretch>
        </p:blipFill>
        <p:spPr>
          <a:xfrm>
            <a:off x="2257563" y="1474200"/>
            <a:ext cx="2095500" cy="3438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395cce3112_0_224"/>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260" name="Google Shape;260;g3395cce3112_0_224"/>
          <p:cNvSpPr txBox="1"/>
          <p:nvPr>
            <p:ph idx="1" type="body"/>
          </p:nvPr>
        </p:nvSpPr>
        <p:spPr>
          <a:xfrm>
            <a:off x="424550" y="1871474"/>
            <a:ext cx="8235300" cy="2894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“Machine learning is the field of study that gives computers the ability to learn without being explicitly programmed.” - Arthur Samuel, 1959</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rPr lang="en-GB" sz="1654"/>
              <a:t>“A computer program is said to learn from experience E with respect to some task T and some performance measure P, if the performance on T, as measured by P, improves with experience E.” - Tom Mitchell, 1997</a:t>
            </a:r>
            <a:endParaRPr sz="1654"/>
          </a:p>
          <a:p>
            <a:pPr indent="0" lvl="0" marL="0" rtl="0" algn="l">
              <a:spcBef>
                <a:spcPts val="455"/>
              </a:spcBef>
              <a:spcAft>
                <a:spcPts val="0"/>
              </a:spcAft>
              <a:buNone/>
            </a:pPr>
            <a:r>
              <a:t/>
            </a:r>
            <a:endParaRPr sz="1654"/>
          </a:p>
          <a:p>
            <a:pPr indent="0" lvl="0" marL="0" rtl="0" algn="l">
              <a:spcBef>
                <a:spcPts val="455"/>
              </a:spcBef>
              <a:spcAft>
                <a:spcPts val="0"/>
              </a:spcAft>
              <a:buNone/>
            </a:pPr>
            <a:r>
              <a:rPr lang="en-GB" sz="1654"/>
              <a:t>The science (and art) of programming computers so they learn from data.</a:t>
            </a:r>
            <a:endParaRPr sz="1654"/>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395cce3112_0_239"/>
          <p:cNvSpPr txBox="1"/>
          <p:nvPr>
            <p:ph type="title"/>
          </p:nvPr>
        </p:nvSpPr>
        <p:spPr>
          <a:xfrm>
            <a:off x="390120" y="470470"/>
            <a:ext cx="6226800" cy="4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What is machine learning?</a:t>
            </a:r>
            <a:endParaRPr/>
          </a:p>
          <a:p>
            <a:pPr indent="0" lvl="0" marL="0" rtl="0" algn="l">
              <a:spcBef>
                <a:spcPts val="0"/>
              </a:spcBef>
              <a:spcAft>
                <a:spcPts val="0"/>
              </a:spcAft>
              <a:buNone/>
            </a:pPr>
            <a:r>
              <a:t/>
            </a:r>
            <a:endParaRPr/>
          </a:p>
        </p:txBody>
      </p:sp>
      <p:sp>
        <p:nvSpPr>
          <p:cNvPr id="266" name="Google Shape;266;g3395cce3112_0_239"/>
          <p:cNvSpPr txBox="1"/>
          <p:nvPr>
            <p:ph idx="1" type="body"/>
          </p:nvPr>
        </p:nvSpPr>
        <p:spPr>
          <a:xfrm>
            <a:off x="424547" y="1187520"/>
            <a:ext cx="8235300" cy="3578400"/>
          </a:xfrm>
          <a:prstGeom prst="rect">
            <a:avLst/>
          </a:prstGeom>
        </p:spPr>
        <p:txBody>
          <a:bodyPr anchorCtr="0" anchor="t" bIns="45700" lIns="91425" spcFirstLastPara="1" rIns="91425" wrap="square" tIns="45700">
            <a:noAutofit/>
          </a:bodyPr>
          <a:lstStyle/>
          <a:p>
            <a:pPr indent="0" lvl="0" marL="0" rtl="0" algn="l">
              <a:spcBef>
                <a:spcPts val="455"/>
              </a:spcBef>
              <a:spcAft>
                <a:spcPts val="0"/>
              </a:spcAft>
              <a:buNone/>
            </a:pPr>
            <a:r>
              <a:rPr lang="en-GB" sz="1654"/>
              <a:t>Traditional problem solving approach:</a:t>
            </a:r>
            <a:endParaRPr sz="1654"/>
          </a:p>
          <a:p>
            <a:pPr indent="0" lvl="0" marL="0" rtl="0" algn="l">
              <a:spcBef>
                <a:spcPts val="455"/>
              </a:spcBef>
              <a:spcAft>
                <a:spcPts val="0"/>
              </a:spcAft>
              <a:buNone/>
            </a:pPr>
            <a:r>
              <a:t/>
            </a:r>
            <a:endParaRPr/>
          </a:p>
        </p:txBody>
      </p:sp>
      <p:sp>
        <p:nvSpPr>
          <p:cNvPr id="267" name="Google Shape;267;g3395cce3112_0_239"/>
          <p:cNvSpPr txBox="1"/>
          <p:nvPr/>
        </p:nvSpPr>
        <p:spPr>
          <a:xfrm>
            <a:off x="384050" y="4762500"/>
            <a:ext cx="8235300" cy="4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i="1" lang="en-GB" sz="1100">
                <a:solidFill>
                  <a:srgbClr val="595959"/>
                </a:solidFill>
                <a:latin typeface="Outfit"/>
                <a:ea typeface="Outfit"/>
                <a:cs typeface="Outfit"/>
                <a:sym typeface="Outfit"/>
              </a:rPr>
              <a:t>Diagrams adapted from Hands On Machine Learning with scikit-learn, Keras and Tensorflow by Aurelien Geron</a:t>
            </a:r>
            <a:endParaRPr i="1" sz="1100">
              <a:solidFill>
                <a:srgbClr val="595959"/>
              </a:solidFill>
              <a:latin typeface="Outfit"/>
              <a:ea typeface="Outfit"/>
              <a:cs typeface="Outfit"/>
              <a:sym typeface="Outfit"/>
            </a:endParaRPr>
          </a:p>
        </p:txBody>
      </p:sp>
      <p:sp>
        <p:nvSpPr>
          <p:cNvPr id="268" name="Google Shape;268;g3395cce3112_0_239"/>
          <p:cNvSpPr/>
          <p:nvPr/>
        </p:nvSpPr>
        <p:spPr>
          <a:xfrm>
            <a:off x="1666738" y="289145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Study the problem</a:t>
            </a:r>
            <a:endParaRPr>
              <a:latin typeface="Outfit"/>
              <a:ea typeface="Outfit"/>
              <a:cs typeface="Outfit"/>
              <a:sym typeface="Outfit"/>
            </a:endParaRPr>
          </a:p>
        </p:txBody>
      </p:sp>
      <p:sp>
        <p:nvSpPr>
          <p:cNvPr id="269" name="Google Shape;269;g3395cce3112_0_239"/>
          <p:cNvSpPr/>
          <p:nvPr/>
        </p:nvSpPr>
        <p:spPr>
          <a:xfrm>
            <a:off x="3624463" y="289145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Write rules</a:t>
            </a:r>
            <a:endParaRPr>
              <a:latin typeface="Outfit"/>
              <a:ea typeface="Outfit"/>
              <a:cs typeface="Outfit"/>
              <a:sym typeface="Outfit"/>
            </a:endParaRPr>
          </a:p>
        </p:txBody>
      </p:sp>
      <p:sp>
        <p:nvSpPr>
          <p:cNvPr id="270" name="Google Shape;270;g3395cce3112_0_239"/>
          <p:cNvSpPr/>
          <p:nvPr/>
        </p:nvSpPr>
        <p:spPr>
          <a:xfrm>
            <a:off x="3624463" y="3944800"/>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Analyse errors</a:t>
            </a:r>
            <a:endParaRPr>
              <a:latin typeface="Outfit"/>
              <a:ea typeface="Outfit"/>
              <a:cs typeface="Outfit"/>
              <a:sym typeface="Outfit"/>
            </a:endParaRPr>
          </a:p>
        </p:txBody>
      </p:sp>
      <p:sp>
        <p:nvSpPr>
          <p:cNvPr id="271" name="Google Shape;271;g3395cce3112_0_239"/>
          <p:cNvSpPr/>
          <p:nvPr/>
        </p:nvSpPr>
        <p:spPr>
          <a:xfrm>
            <a:off x="6002188" y="1273275"/>
            <a:ext cx="1100800" cy="572700"/>
          </a:xfrm>
          <a:prstGeom prst="flowChartProcess">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Launch!</a:t>
            </a:r>
            <a:endParaRPr>
              <a:latin typeface="Outfit"/>
              <a:ea typeface="Outfit"/>
              <a:cs typeface="Outfit"/>
              <a:sym typeface="Outfit"/>
            </a:endParaRPr>
          </a:p>
        </p:txBody>
      </p:sp>
      <p:sp>
        <p:nvSpPr>
          <p:cNvPr id="272" name="Google Shape;272;g3395cce3112_0_239"/>
          <p:cNvSpPr/>
          <p:nvPr/>
        </p:nvSpPr>
        <p:spPr>
          <a:xfrm>
            <a:off x="5627913" y="2825538"/>
            <a:ext cx="1849350" cy="704525"/>
          </a:xfrm>
          <a:prstGeom prst="flowChartDecis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Outfit"/>
                <a:ea typeface="Outfit"/>
                <a:cs typeface="Outfit"/>
                <a:sym typeface="Outfit"/>
              </a:rPr>
              <a:t>Evaluate</a:t>
            </a:r>
            <a:endParaRPr>
              <a:latin typeface="Outfit"/>
              <a:ea typeface="Outfit"/>
              <a:cs typeface="Outfit"/>
              <a:sym typeface="Outfit"/>
            </a:endParaRPr>
          </a:p>
        </p:txBody>
      </p:sp>
      <p:cxnSp>
        <p:nvCxnSpPr>
          <p:cNvPr id="273" name="Google Shape;273;g3395cce3112_0_239"/>
          <p:cNvCxnSpPr>
            <a:endCxn id="269" idx="1"/>
          </p:cNvCxnSpPr>
          <p:nvPr/>
        </p:nvCxnSpPr>
        <p:spPr>
          <a:xfrm>
            <a:off x="2770963" y="3170300"/>
            <a:ext cx="853500" cy="7500"/>
          </a:xfrm>
          <a:prstGeom prst="straightConnector1">
            <a:avLst/>
          </a:prstGeom>
          <a:noFill/>
          <a:ln cap="flat" cmpd="sng" w="9525">
            <a:solidFill>
              <a:srgbClr val="595959"/>
            </a:solidFill>
            <a:prstDash val="solid"/>
            <a:round/>
            <a:headEnd len="med" w="med" type="none"/>
            <a:tailEnd len="med" w="med" type="triangle"/>
          </a:ln>
        </p:spPr>
      </p:cxnSp>
      <p:cxnSp>
        <p:nvCxnSpPr>
          <p:cNvPr id="274" name="Google Shape;274;g3395cce3112_0_239"/>
          <p:cNvCxnSpPr>
            <a:stCxn id="269" idx="3"/>
            <a:endCxn id="272" idx="1"/>
          </p:cNvCxnSpPr>
          <p:nvPr/>
        </p:nvCxnSpPr>
        <p:spPr>
          <a:xfrm>
            <a:off x="4725263" y="3177800"/>
            <a:ext cx="902700" cy="0"/>
          </a:xfrm>
          <a:prstGeom prst="straightConnector1">
            <a:avLst/>
          </a:prstGeom>
          <a:noFill/>
          <a:ln cap="flat" cmpd="sng" w="9525">
            <a:solidFill>
              <a:srgbClr val="595959"/>
            </a:solidFill>
            <a:prstDash val="solid"/>
            <a:round/>
            <a:headEnd len="med" w="med" type="none"/>
            <a:tailEnd len="med" w="med" type="triangle"/>
          </a:ln>
        </p:spPr>
      </p:cxnSp>
      <p:cxnSp>
        <p:nvCxnSpPr>
          <p:cNvPr id="275" name="Google Shape;275;g3395cce3112_0_239"/>
          <p:cNvCxnSpPr>
            <a:stCxn id="272" idx="0"/>
            <a:endCxn id="271" idx="2"/>
          </p:cNvCxnSpPr>
          <p:nvPr/>
        </p:nvCxnSpPr>
        <p:spPr>
          <a:xfrm rot="10800000">
            <a:off x="6552588" y="1846038"/>
            <a:ext cx="0" cy="979500"/>
          </a:xfrm>
          <a:prstGeom prst="straightConnector1">
            <a:avLst/>
          </a:prstGeom>
          <a:noFill/>
          <a:ln cap="flat" cmpd="sng" w="9525">
            <a:solidFill>
              <a:srgbClr val="595959"/>
            </a:solidFill>
            <a:prstDash val="solid"/>
            <a:round/>
            <a:headEnd len="med" w="med" type="none"/>
            <a:tailEnd len="med" w="med" type="triangle"/>
          </a:ln>
        </p:spPr>
      </p:cxnSp>
      <p:cxnSp>
        <p:nvCxnSpPr>
          <p:cNvPr id="276" name="Google Shape;276;g3395cce3112_0_239"/>
          <p:cNvCxnSpPr>
            <a:stCxn id="272" idx="2"/>
            <a:endCxn id="270" idx="3"/>
          </p:cNvCxnSpPr>
          <p:nvPr/>
        </p:nvCxnSpPr>
        <p:spPr>
          <a:xfrm rot="5400000">
            <a:off x="5288388" y="2966963"/>
            <a:ext cx="701100" cy="1827300"/>
          </a:xfrm>
          <a:prstGeom prst="bentConnector2">
            <a:avLst/>
          </a:prstGeom>
          <a:noFill/>
          <a:ln cap="flat" cmpd="sng" w="9525">
            <a:solidFill>
              <a:srgbClr val="595959"/>
            </a:solidFill>
            <a:prstDash val="solid"/>
            <a:round/>
            <a:headEnd len="med" w="med" type="none"/>
            <a:tailEnd len="med" w="med" type="triangle"/>
          </a:ln>
        </p:spPr>
      </p:cxnSp>
      <p:cxnSp>
        <p:nvCxnSpPr>
          <p:cNvPr id="277" name="Google Shape;277;g3395cce3112_0_239"/>
          <p:cNvCxnSpPr>
            <a:stCxn id="270" idx="1"/>
            <a:endCxn id="268" idx="2"/>
          </p:cNvCxnSpPr>
          <p:nvPr/>
        </p:nvCxnSpPr>
        <p:spPr>
          <a:xfrm rot="10800000">
            <a:off x="2217163" y="3464050"/>
            <a:ext cx="1407300" cy="767100"/>
          </a:xfrm>
          <a:prstGeom prst="bentConnector2">
            <a:avLst/>
          </a:prstGeom>
          <a:noFill/>
          <a:ln cap="flat" cmpd="sng" w="9525">
            <a:solidFill>
              <a:srgbClr val="595959"/>
            </a:solidFill>
            <a:prstDash val="solid"/>
            <a:round/>
            <a:headEnd len="med" w="med" type="none"/>
            <a:tailEnd len="med" w="med" type="triangle"/>
          </a:ln>
        </p:spPr>
      </p:cxnSp>
      <p:sp>
        <p:nvSpPr>
          <p:cNvPr id="278" name="Google Shape;278;g3395cce3112_0_239"/>
          <p:cNvSpPr/>
          <p:nvPr/>
        </p:nvSpPr>
        <p:spPr>
          <a:xfrm>
            <a:off x="6693600" y="2132563"/>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g3395cce3112_0_239"/>
          <p:cNvSpPr/>
          <p:nvPr/>
        </p:nvSpPr>
        <p:spPr>
          <a:xfrm>
            <a:off x="6771875" y="3554640"/>
            <a:ext cx="585900" cy="585900"/>
          </a:xfrm>
          <a:prstGeom prst="smileyFace">
            <a:avLst>
              <a:gd fmla="val -46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2022-09-29T15:54:17Z</dcterms:created>
  <dc:creator>Coles, Andy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0x010100305445A33AFAEC419A41B44D69E6129F</vt:lpwstr>
  </property>
  <property fmtid="{D5CDD505-2E9C-101B-9397-08002B2CF9AE}" pid="7" name="MediaServiceImageTags">
    <vt:lpwstr/>
  </property>
</Properties>
</file>